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84" r:id="rId1"/>
  </p:sldMasterIdLst>
  <p:sldIdLst>
    <p:sldId id="256" r:id="rId2"/>
  </p:sldIdLst>
  <p:sldSz cx="7775575" cy="10907713"/>
  <p:notesSz cx="6888163" cy="10021888"/>
  <p:embeddedFontLst>
    <p:embeddedFont>
      <p:font typeface="游明朝" panose="02020400000000000000" pitchFamily="18" charset="-128"/>
      <p:regular r:id="rId3"/>
    </p:embeddedFont>
    <p:embeddedFont>
      <p:font typeface="游ゴシック" panose="020B0400000000000000" pitchFamily="50" charset="-128"/>
      <p:regular r:id="rId4"/>
      <p:bold r:id="rId5"/>
    </p:embeddedFont>
    <p:embeddedFont>
      <p:font typeface="游ゴシック Light" panose="020B0300000000000000" pitchFamily="50" charset="-128"/>
      <p:regular r:id="rId6"/>
    </p:embeddedFont>
    <p:embeddedFont>
      <p:font typeface="HG丸ｺﾞｼｯｸM-PRO" panose="020F0600000000000000" pitchFamily="50" charset="-128"/>
      <p:regular r:id="rId7"/>
    </p:embeddedFon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HGSｺﾞｼｯｸM" panose="020B0600000000000000" pitchFamily="50" charset="-128"/>
      <p:regular r:id="rId12"/>
    </p:embeddedFont>
    <p:embeddedFont>
      <p:font typeface="Calibri Light" panose="020F0302020204030204" pitchFamily="34" charset="0"/>
      <p:regular r:id="rId13"/>
      <p:italic r:id="rId1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36" userDrawn="1">
          <p15:clr>
            <a:srgbClr val="A4A3A4"/>
          </p15:clr>
        </p15:guide>
        <p15:guide id="2" pos="2449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NAKO ARAI" initials="KA" lastIdx="1" clrIdx="0">
    <p:extLst>
      <p:ext uri="{19B8F6BF-5375-455C-9EA6-DF929625EA0E}">
        <p15:presenceInfo xmlns:p15="http://schemas.microsoft.com/office/powerpoint/2012/main" userId="01ab15cf4ef67eb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99C94B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howGuides="1">
      <p:cViewPr>
        <p:scale>
          <a:sx n="80" d="100"/>
          <a:sy n="80" d="100"/>
        </p:scale>
        <p:origin x="2604" y="-222"/>
      </p:cViewPr>
      <p:guideLst>
        <p:guide orient="horz" pos="3436"/>
        <p:guide pos="244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font" Target="fonts/font11.fntdata"/><Relationship Id="rId18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commentAuthors" Target="commentAuthors.xml"/><Relationship Id="rId10" Type="http://schemas.openxmlformats.org/officeDocument/2006/relationships/font" Target="fonts/font8.fntdata"/><Relationship Id="rId19" Type="http://schemas.openxmlformats.org/officeDocument/2006/relationships/tableStyles" Target="tableStyles.xml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font" Target="fonts/font1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3168" y="1785129"/>
            <a:ext cx="6609239" cy="3797500"/>
          </a:xfrm>
        </p:spPr>
        <p:txBody>
          <a:bodyPr anchor="b"/>
          <a:lstStyle>
            <a:lvl1pPr algn="ctr">
              <a:defRPr sz="5102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947" y="5729075"/>
            <a:ext cx="5831681" cy="2633505"/>
          </a:xfrm>
        </p:spPr>
        <p:txBody>
          <a:bodyPr/>
          <a:lstStyle>
            <a:lvl1pPr marL="0" indent="0" algn="ctr">
              <a:buNone/>
              <a:defRPr sz="2041"/>
            </a:lvl1pPr>
            <a:lvl2pPr marL="388757" indent="0" algn="ctr">
              <a:buNone/>
              <a:defRPr sz="1701"/>
            </a:lvl2pPr>
            <a:lvl3pPr marL="777514" indent="0" algn="ctr">
              <a:buNone/>
              <a:defRPr sz="1531"/>
            </a:lvl3pPr>
            <a:lvl4pPr marL="1166271" indent="0" algn="ctr">
              <a:buNone/>
              <a:defRPr sz="1360"/>
            </a:lvl4pPr>
            <a:lvl5pPr marL="1555029" indent="0" algn="ctr">
              <a:buNone/>
              <a:defRPr sz="1360"/>
            </a:lvl5pPr>
            <a:lvl6pPr marL="1943786" indent="0" algn="ctr">
              <a:buNone/>
              <a:defRPr sz="1360"/>
            </a:lvl6pPr>
            <a:lvl7pPr marL="2332543" indent="0" algn="ctr">
              <a:buNone/>
              <a:defRPr sz="1360"/>
            </a:lvl7pPr>
            <a:lvl8pPr marL="2721300" indent="0" algn="ctr">
              <a:buNone/>
              <a:defRPr sz="1360"/>
            </a:lvl8pPr>
            <a:lvl9pPr marL="3110057" indent="0" algn="ctr">
              <a:buNone/>
              <a:defRPr sz="136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7F3D6-5FD8-4CCC-8D66-3E410ACEAADD}" type="datetimeFigureOut">
              <a:rPr kumimoji="1" lang="ja-JP" altLang="en-US" smtClean="0"/>
              <a:t>2024/2/8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2013D-C3E8-4797-9928-780A324E68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5118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7F3D6-5FD8-4CCC-8D66-3E410ACEAADD}" type="datetimeFigureOut">
              <a:rPr kumimoji="1" lang="ja-JP" altLang="en-US" smtClean="0"/>
              <a:t>2024/2/8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2013D-C3E8-4797-9928-780A324E68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5634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4396" y="580735"/>
            <a:ext cx="1676608" cy="9243783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571" y="580735"/>
            <a:ext cx="4932630" cy="9243783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7F3D6-5FD8-4CCC-8D66-3E410ACEAADD}" type="datetimeFigureOut">
              <a:rPr kumimoji="1" lang="ja-JP" altLang="en-US" smtClean="0"/>
              <a:t>2024/2/8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2013D-C3E8-4797-9928-780A324E68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6825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7F3D6-5FD8-4CCC-8D66-3E410ACEAADD}" type="datetimeFigureOut">
              <a:rPr kumimoji="1" lang="ja-JP" altLang="en-US" smtClean="0"/>
              <a:t>2024/2/8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2013D-C3E8-4797-9928-780A324E68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2557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522" y="2719357"/>
            <a:ext cx="6706433" cy="4537305"/>
          </a:xfrm>
        </p:spPr>
        <p:txBody>
          <a:bodyPr anchor="b"/>
          <a:lstStyle>
            <a:lvl1pPr>
              <a:defRPr sz="5102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522" y="7299586"/>
            <a:ext cx="6706433" cy="2386061"/>
          </a:xfrm>
        </p:spPr>
        <p:txBody>
          <a:bodyPr/>
          <a:lstStyle>
            <a:lvl1pPr marL="0" indent="0">
              <a:buNone/>
              <a:defRPr sz="2041">
                <a:solidFill>
                  <a:schemeClr val="tx1"/>
                </a:solidFill>
              </a:defRPr>
            </a:lvl1pPr>
            <a:lvl2pPr marL="388757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2pPr>
            <a:lvl3pPr marL="777514" indent="0">
              <a:buNone/>
              <a:defRPr sz="1531">
                <a:solidFill>
                  <a:schemeClr val="tx1">
                    <a:tint val="75000"/>
                  </a:schemeClr>
                </a:solidFill>
              </a:defRPr>
            </a:lvl3pPr>
            <a:lvl4pPr marL="1166271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5029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786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2543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13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10057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7F3D6-5FD8-4CCC-8D66-3E410ACEAADD}" type="datetimeFigureOut">
              <a:rPr kumimoji="1" lang="ja-JP" altLang="en-US" smtClean="0"/>
              <a:t>2024/2/8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2013D-C3E8-4797-9928-780A324E68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3020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571" y="2903673"/>
            <a:ext cx="3304619" cy="692084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6385" y="2903673"/>
            <a:ext cx="3304619" cy="692084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7F3D6-5FD8-4CCC-8D66-3E410ACEAADD}" type="datetimeFigureOut">
              <a:rPr kumimoji="1" lang="ja-JP" altLang="en-US" smtClean="0"/>
              <a:t>2024/2/8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2013D-C3E8-4797-9928-780A324E68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76078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580737"/>
            <a:ext cx="6706433" cy="210832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584" y="2673905"/>
            <a:ext cx="3289432" cy="1310440"/>
          </a:xfrm>
        </p:spPr>
        <p:txBody>
          <a:bodyPr anchor="b"/>
          <a:lstStyle>
            <a:lvl1pPr marL="0" indent="0">
              <a:buNone/>
              <a:defRPr sz="2041" b="1"/>
            </a:lvl1pPr>
            <a:lvl2pPr marL="388757" indent="0">
              <a:buNone/>
              <a:defRPr sz="1701" b="1"/>
            </a:lvl2pPr>
            <a:lvl3pPr marL="777514" indent="0">
              <a:buNone/>
              <a:defRPr sz="1531" b="1"/>
            </a:lvl3pPr>
            <a:lvl4pPr marL="1166271" indent="0">
              <a:buNone/>
              <a:defRPr sz="1360" b="1"/>
            </a:lvl4pPr>
            <a:lvl5pPr marL="1555029" indent="0">
              <a:buNone/>
              <a:defRPr sz="1360" b="1"/>
            </a:lvl5pPr>
            <a:lvl6pPr marL="1943786" indent="0">
              <a:buNone/>
              <a:defRPr sz="1360" b="1"/>
            </a:lvl6pPr>
            <a:lvl7pPr marL="2332543" indent="0">
              <a:buNone/>
              <a:defRPr sz="1360" b="1"/>
            </a:lvl7pPr>
            <a:lvl8pPr marL="2721300" indent="0">
              <a:buNone/>
              <a:defRPr sz="1360" b="1"/>
            </a:lvl8pPr>
            <a:lvl9pPr marL="3110057" indent="0">
              <a:buNone/>
              <a:defRPr sz="136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584" y="3984345"/>
            <a:ext cx="3289432" cy="586037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6385" y="2673905"/>
            <a:ext cx="3305632" cy="1310440"/>
          </a:xfrm>
        </p:spPr>
        <p:txBody>
          <a:bodyPr anchor="b"/>
          <a:lstStyle>
            <a:lvl1pPr marL="0" indent="0">
              <a:buNone/>
              <a:defRPr sz="2041" b="1"/>
            </a:lvl1pPr>
            <a:lvl2pPr marL="388757" indent="0">
              <a:buNone/>
              <a:defRPr sz="1701" b="1"/>
            </a:lvl2pPr>
            <a:lvl3pPr marL="777514" indent="0">
              <a:buNone/>
              <a:defRPr sz="1531" b="1"/>
            </a:lvl3pPr>
            <a:lvl4pPr marL="1166271" indent="0">
              <a:buNone/>
              <a:defRPr sz="1360" b="1"/>
            </a:lvl4pPr>
            <a:lvl5pPr marL="1555029" indent="0">
              <a:buNone/>
              <a:defRPr sz="1360" b="1"/>
            </a:lvl5pPr>
            <a:lvl6pPr marL="1943786" indent="0">
              <a:buNone/>
              <a:defRPr sz="1360" b="1"/>
            </a:lvl6pPr>
            <a:lvl7pPr marL="2332543" indent="0">
              <a:buNone/>
              <a:defRPr sz="1360" b="1"/>
            </a:lvl7pPr>
            <a:lvl8pPr marL="2721300" indent="0">
              <a:buNone/>
              <a:defRPr sz="1360" b="1"/>
            </a:lvl8pPr>
            <a:lvl9pPr marL="3110057" indent="0">
              <a:buNone/>
              <a:defRPr sz="136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6385" y="3984345"/>
            <a:ext cx="3305632" cy="586037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7F3D6-5FD8-4CCC-8D66-3E410ACEAADD}" type="datetimeFigureOut">
              <a:rPr kumimoji="1" lang="ja-JP" altLang="en-US" smtClean="0"/>
              <a:t>2024/2/8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2013D-C3E8-4797-9928-780A324E68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8675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7F3D6-5FD8-4CCC-8D66-3E410ACEAADD}" type="datetimeFigureOut">
              <a:rPr kumimoji="1" lang="ja-JP" altLang="en-US" smtClean="0"/>
              <a:t>2024/2/8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2013D-C3E8-4797-9928-780A324E68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84540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7F3D6-5FD8-4CCC-8D66-3E410ACEAADD}" type="datetimeFigureOut">
              <a:rPr kumimoji="1" lang="ja-JP" altLang="en-US" smtClean="0"/>
              <a:t>2024/2/8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2013D-C3E8-4797-9928-780A324E68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5689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727181"/>
            <a:ext cx="2507825" cy="2545133"/>
          </a:xfrm>
        </p:spPr>
        <p:txBody>
          <a:bodyPr anchor="b"/>
          <a:lstStyle>
            <a:lvl1pPr>
              <a:defRPr sz="2721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5632" y="1570511"/>
            <a:ext cx="3936385" cy="7751546"/>
          </a:xfrm>
        </p:spPr>
        <p:txBody>
          <a:bodyPr/>
          <a:lstStyle>
            <a:lvl1pPr>
              <a:defRPr sz="2721"/>
            </a:lvl1pPr>
            <a:lvl2pPr>
              <a:defRPr sz="2381"/>
            </a:lvl2pPr>
            <a:lvl3pPr>
              <a:defRPr sz="2041"/>
            </a:lvl3pPr>
            <a:lvl4pPr>
              <a:defRPr sz="1701"/>
            </a:lvl4pPr>
            <a:lvl5pPr>
              <a:defRPr sz="1701"/>
            </a:lvl5pPr>
            <a:lvl6pPr>
              <a:defRPr sz="1701"/>
            </a:lvl6pPr>
            <a:lvl7pPr>
              <a:defRPr sz="1701"/>
            </a:lvl7pPr>
            <a:lvl8pPr>
              <a:defRPr sz="1701"/>
            </a:lvl8pPr>
            <a:lvl9pPr>
              <a:defRPr sz="1701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584" y="3272314"/>
            <a:ext cx="2507825" cy="6062366"/>
          </a:xfrm>
        </p:spPr>
        <p:txBody>
          <a:bodyPr/>
          <a:lstStyle>
            <a:lvl1pPr marL="0" indent="0">
              <a:buNone/>
              <a:defRPr sz="1360"/>
            </a:lvl1pPr>
            <a:lvl2pPr marL="388757" indent="0">
              <a:buNone/>
              <a:defRPr sz="1190"/>
            </a:lvl2pPr>
            <a:lvl3pPr marL="777514" indent="0">
              <a:buNone/>
              <a:defRPr sz="1020"/>
            </a:lvl3pPr>
            <a:lvl4pPr marL="1166271" indent="0">
              <a:buNone/>
              <a:defRPr sz="850"/>
            </a:lvl4pPr>
            <a:lvl5pPr marL="1555029" indent="0">
              <a:buNone/>
              <a:defRPr sz="850"/>
            </a:lvl5pPr>
            <a:lvl6pPr marL="1943786" indent="0">
              <a:buNone/>
              <a:defRPr sz="850"/>
            </a:lvl6pPr>
            <a:lvl7pPr marL="2332543" indent="0">
              <a:buNone/>
              <a:defRPr sz="850"/>
            </a:lvl7pPr>
            <a:lvl8pPr marL="2721300" indent="0">
              <a:buNone/>
              <a:defRPr sz="850"/>
            </a:lvl8pPr>
            <a:lvl9pPr marL="3110057" indent="0">
              <a:buNone/>
              <a:defRPr sz="8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7F3D6-5FD8-4CCC-8D66-3E410ACEAADD}" type="datetimeFigureOut">
              <a:rPr kumimoji="1" lang="ja-JP" altLang="en-US" smtClean="0"/>
              <a:t>2024/2/8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2013D-C3E8-4797-9928-780A324E68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2099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727181"/>
            <a:ext cx="2507825" cy="2545133"/>
          </a:xfrm>
        </p:spPr>
        <p:txBody>
          <a:bodyPr anchor="b"/>
          <a:lstStyle>
            <a:lvl1pPr>
              <a:defRPr sz="2721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5632" y="1570511"/>
            <a:ext cx="3936385" cy="7751546"/>
          </a:xfrm>
        </p:spPr>
        <p:txBody>
          <a:bodyPr anchor="t"/>
          <a:lstStyle>
            <a:lvl1pPr marL="0" indent="0">
              <a:buNone/>
              <a:defRPr sz="2721"/>
            </a:lvl1pPr>
            <a:lvl2pPr marL="388757" indent="0">
              <a:buNone/>
              <a:defRPr sz="2381"/>
            </a:lvl2pPr>
            <a:lvl3pPr marL="777514" indent="0">
              <a:buNone/>
              <a:defRPr sz="2041"/>
            </a:lvl3pPr>
            <a:lvl4pPr marL="1166271" indent="0">
              <a:buNone/>
              <a:defRPr sz="1701"/>
            </a:lvl4pPr>
            <a:lvl5pPr marL="1555029" indent="0">
              <a:buNone/>
              <a:defRPr sz="1701"/>
            </a:lvl5pPr>
            <a:lvl6pPr marL="1943786" indent="0">
              <a:buNone/>
              <a:defRPr sz="1701"/>
            </a:lvl6pPr>
            <a:lvl7pPr marL="2332543" indent="0">
              <a:buNone/>
              <a:defRPr sz="1701"/>
            </a:lvl7pPr>
            <a:lvl8pPr marL="2721300" indent="0">
              <a:buNone/>
              <a:defRPr sz="1701"/>
            </a:lvl8pPr>
            <a:lvl9pPr marL="3110057" indent="0">
              <a:buNone/>
              <a:defRPr sz="1701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584" y="3272314"/>
            <a:ext cx="2507825" cy="6062366"/>
          </a:xfrm>
        </p:spPr>
        <p:txBody>
          <a:bodyPr/>
          <a:lstStyle>
            <a:lvl1pPr marL="0" indent="0">
              <a:buNone/>
              <a:defRPr sz="1360"/>
            </a:lvl1pPr>
            <a:lvl2pPr marL="388757" indent="0">
              <a:buNone/>
              <a:defRPr sz="1190"/>
            </a:lvl2pPr>
            <a:lvl3pPr marL="777514" indent="0">
              <a:buNone/>
              <a:defRPr sz="1020"/>
            </a:lvl3pPr>
            <a:lvl4pPr marL="1166271" indent="0">
              <a:buNone/>
              <a:defRPr sz="850"/>
            </a:lvl4pPr>
            <a:lvl5pPr marL="1555029" indent="0">
              <a:buNone/>
              <a:defRPr sz="850"/>
            </a:lvl5pPr>
            <a:lvl6pPr marL="1943786" indent="0">
              <a:buNone/>
              <a:defRPr sz="850"/>
            </a:lvl6pPr>
            <a:lvl7pPr marL="2332543" indent="0">
              <a:buNone/>
              <a:defRPr sz="850"/>
            </a:lvl7pPr>
            <a:lvl8pPr marL="2721300" indent="0">
              <a:buNone/>
              <a:defRPr sz="850"/>
            </a:lvl8pPr>
            <a:lvl9pPr marL="3110057" indent="0">
              <a:buNone/>
              <a:defRPr sz="8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7F3D6-5FD8-4CCC-8D66-3E410ACEAADD}" type="datetimeFigureOut">
              <a:rPr kumimoji="1" lang="ja-JP" altLang="en-US" smtClean="0"/>
              <a:t>2024/2/8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2013D-C3E8-4797-9928-780A324E68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89269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571" y="580737"/>
            <a:ext cx="6706433" cy="21083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571" y="2903673"/>
            <a:ext cx="6706433" cy="69208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571" y="10109836"/>
            <a:ext cx="1749504" cy="5807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A7F3D6-5FD8-4CCC-8D66-3E410ACEAADD}" type="datetimeFigureOut">
              <a:rPr kumimoji="1" lang="ja-JP" altLang="en-US" smtClean="0"/>
              <a:t>2024/2/8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5659" y="10109836"/>
            <a:ext cx="2624257" cy="5807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91500" y="10109836"/>
            <a:ext cx="1749504" cy="5807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72013D-C3E8-4797-9928-780A324E68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4980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777514" rtl="0" eaLnBrk="1" latinLnBrk="0" hangingPunct="1">
        <a:lnSpc>
          <a:spcPct val="90000"/>
        </a:lnSpc>
        <a:spcBef>
          <a:spcPct val="0"/>
        </a:spcBef>
        <a:buNone/>
        <a:defRPr kumimoji="1" sz="374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79" indent="-194379" algn="l" defTabSz="777514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kumimoji="1" sz="2381" kern="1200">
          <a:solidFill>
            <a:schemeClr val="tx1"/>
          </a:solidFill>
          <a:latin typeface="+mn-lt"/>
          <a:ea typeface="+mn-ea"/>
          <a:cs typeface="+mn-cs"/>
        </a:defRPr>
      </a:lvl1pPr>
      <a:lvl2pPr marL="583136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2pPr>
      <a:lvl3pPr marL="971893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701" kern="1200">
          <a:solidFill>
            <a:schemeClr val="tx1"/>
          </a:solidFill>
          <a:latin typeface="+mn-lt"/>
          <a:ea typeface="+mn-ea"/>
          <a:cs typeface="+mn-cs"/>
        </a:defRPr>
      </a:lvl3pPr>
      <a:lvl4pPr marL="1360650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4pPr>
      <a:lvl5pPr marL="1749407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5pPr>
      <a:lvl6pPr marL="2138164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6pPr>
      <a:lvl7pPr marL="2526922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7pPr>
      <a:lvl8pPr marL="2915679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8pPr>
      <a:lvl9pPr marL="3304436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1pPr>
      <a:lvl2pPr marL="388757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2pPr>
      <a:lvl3pPr marL="777514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3pPr>
      <a:lvl4pPr marL="1166271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4pPr>
      <a:lvl5pPr marL="1555029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5pPr>
      <a:lvl6pPr marL="1943786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6pPr>
      <a:lvl7pPr marL="2332543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7pPr>
      <a:lvl8pPr marL="2721300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8pPr>
      <a:lvl9pPr marL="3110057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2.emf"/><Relationship Id="rId18" Type="http://schemas.openxmlformats.org/officeDocument/2006/relationships/image" Target="../media/image17.emf"/><Relationship Id="rId3" Type="http://schemas.openxmlformats.org/officeDocument/2006/relationships/image" Target="../media/image2.emf"/><Relationship Id="rId21" Type="http://schemas.openxmlformats.org/officeDocument/2006/relationships/image" Target="../media/image20.emf"/><Relationship Id="rId7" Type="http://schemas.openxmlformats.org/officeDocument/2006/relationships/image" Target="../media/image6.jpg"/><Relationship Id="rId12" Type="http://schemas.openxmlformats.org/officeDocument/2006/relationships/image" Target="../media/image11.emf"/><Relationship Id="rId17" Type="http://schemas.openxmlformats.org/officeDocument/2006/relationships/image" Target="../media/image16.emf"/><Relationship Id="rId2" Type="http://schemas.openxmlformats.org/officeDocument/2006/relationships/image" Target="../media/image1.jpg"/><Relationship Id="rId16" Type="http://schemas.openxmlformats.org/officeDocument/2006/relationships/image" Target="../media/image15.emf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emf"/><Relationship Id="rId5" Type="http://schemas.openxmlformats.org/officeDocument/2006/relationships/image" Target="../media/image4.jpg"/><Relationship Id="rId15" Type="http://schemas.openxmlformats.org/officeDocument/2006/relationships/image" Target="../media/image14.emf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jpg"/><Relationship Id="rId9" Type="http://schemas.openxmlformats.org/officeDocument/2006/relationships/image" Target="../media/image8.emf"/><Relationship Id="rId14" Type="http://schemas.openxmlformats.org/officeDocument/2006/relationships/image" Target="../media/image13.emf"/><Relationship Id="rId22" Type="http://schemas.openxmlformats.org/officeDocument/2006/relationships/image" Target="../media/image2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CEE65B29-93C2-7BC5-8374-FF806499E010}"/>
              </a:ext>
            </a:extLst>
          </p:cNvPr>
          <p:cNvGrpSpPr/>
          <p:nvPr/>
        </p:nvGrpSpPr>
        <p:grpSpPr>
          <a:xfrm>
            <a:off x="-645" y="-25000"/>
            <a:ext cx="7775575" cy="9126264"/>
            <a:chOff x="-645" y="-25000"/>
            <a:chExt cx="7775575" cy="9126264"/>
          </a:xfrm>
        </p:grpSpPr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46BF16BF-8D83-4B7F-61B8-BEE2EBAD82C4}"/>
                </a:ext>
              </a:extLst>
            </p:cNvPr>
            <p:cNvSpPr/>
            <p:nvPr/>
          </p:nvSpPr>
          <p:spPr>
            <a:xfrm>
              <a:off x="-645" y="-25000"/>
              <a:ext cx="7775575" cy="912626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四角形: 角を丸くする 8">
              <a:extLst>
                <a:ext uri="{FF2B5EF4-FFF2-40B4-BE49-F238E27FC236}">
                  <a16:creationId xmlns:a16="http://schemas.microsoft.com/office/drawing/2014/main" id="{E3EB689C-6A66-839A-ACCA-2FCAFF897F67}"/>
                </a:ext>
              </a:extLst>
            </p:cNvPr>
            <p:cNvSpPr/>
            <p:nvPr/>
          </p:nvSpPr>
          <p:spPr>
            <a:xfrm>
              <a:off x="336099" y="3141074"/>
              <a:ext cx="7088612" cy="3864293"/>
            </a:xfrm>
            <a:prstGeom prst="roundRect">
              <a:avLst>
                <a:gd name="adj" fmla="val 503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 altLang="ja-JP" dirty="0"/>
            </a:p>
            <a:p>
              <a:pPr algn="ctr"/>
              <a:endParaRPr kumimoji="1" lang="ja-JP" altLang="en-US" dirty="0"/>
            </a:p>
          </p:txBody>
        </p:sp>
        <p:pic>
          <p:nvPicPr>
            <p:cNvPr id="66" name="図 65">
              <a:extLst>
                <a:ext uri="{FF2B5EF4-FFF2-40B4-BE49-F238E27FC236}">
                  <a16:creationId xmlns:a16="http://schemas.microsoft.com/office/drawing/2014/main" id="{90C6B808-0801-A432-F4AF-8BBE6184029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45" y="-12525"/>
              <a:ext cx="3887142" cy="3009004"/>
            </a:xfrm>
            <a:prstGeom prst="rect">
              <a:avLst/>
            </a:prstGeom>
          </p:spPr>
        </p:pic>
        <p:cxnSp>
          <p:nvCxnSpPr>
            <p:cNvPr id="101" name="直線コネクタ 100">
              <a:extLst>
                <a:ext uri="{FF2B5EF4-FFF2-40B4-BE49-F238E27FC236}">
                  <a16:creationId xmlns:a16="http://schemas.microsoft.com/office/drawing/2014/main" id="{3DAF2B81-078A-9196-6605-C3FB79EAF40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6838" y="3653656"/>
              <a:ext cx="2624821" cy="936104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" name="図 2">
              <a:extLst>
                <a:ext uri="{FF2B5EF4-FFF2-40B4-BE49-F238E27FC236}">
                  <a16:creationId xmlns:a16="http://schemas.microsoft.com/office/drawing/2014/main" id="{8F470B46-3620-8B0F-BEED-5B09287711C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96762">
              <a:off x="6584656" y="3223302"/>
              <a:ext cx="209919" cy="1461037"/>
            </a:xfrm>
            <a:prstGeom prst="rect">
              <a:avLst/>
            </a:prstGeom>
          </p:spPr>
        </p:pic>
        <p:grpSp>
          <p:nvGrpSpPr>
            <p:cNvPr id="5" name="グループ化 4">
              <a:extLst>
                <a:ext uri="{FF2B5EF4-FFF2-40B4-BE49-F238E27FC236}">
                  <a16:creationId xmlns:a16="http://schemas.microsoft.com/office/drawing/2014/main" id="{D6D6282E-0507-CB73-EFB1-CB4330CEC8E3}"/>
                </a:ext>
              </a:extLst>
            </p:cNvPr>
            <p:cNvGrpSpPr/>
            <p:nvPr/>
          </p:nvGrpSpPr>
          <p:grpSpPr>
            <a:xfrm>
              <a:off x="502351" y="4805784"/>
              <a:ext cx="6952685" cy="2077111"/>
              <a:chOff x="502351" y="4805784"/>
              <a:chExt cx="6952685" cy="2077111"/>
            </a:xfrm>
          </p:grpSpPr>
          <p:sp>
            <p:nvSpPr>
              <p:cNvPr id="60" name="正方形/長方形 59">
                <a:extLst>
                  <a:ext uri="{FF2B5EF4-FFF2-40B4-BE49-F238E27FC236}">
                    <a16:creationId xmlns:a16="http://schemas.microsoft.com/office/drawing/2014/main" id="{E7E2B80C-55DC-E5DA-1128-D01A78F6CFC1}"/>
                  </a:ext>
                </a:extLst>
              </p:cNvPr>
              <p:cNvSpPr/>
              <p:nvPr/>
            </p:nvSpPr>
            <p:spPr>
              <a:xfrm>
                <a:off x="3238655" y="4805785"/>
                <a:ext cx="1297204" cy="207711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cmpd="sng">
                <a:solidFill>
                  <a:srgbClr val="FF66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1" name="正方形/長方形 60">
                <a:extLst>
                  <a:ext uri="{FF2B5EF4-FFF2-40B4-BE49-F238E27FC236}">
                    <a16:creationId xmlns:a16="http://schemas.microsoft.com/office/drawing/2014/main" id="{C9B035AE-F8DE-D732-F819-A0A268982F45}"/>
                  </a:ext>
                </a:extLst>
              </p:cNvPr>
              <p:cNvSpPr/>
              <p:nvPr/>
            </p:nvSpPr>
            <p:spPr>
              <a:xfrm>
                <a:off x="1870503" y="4805784"/>
                <a:ext cx="1297204" cy="207711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cmpd="sng">
                <a:solidFill>
                  <a:srgbClr val="FF66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2" name="正方形/長方形 61">
                <a:extLst>
                  <a:ext uri="{FF2B5EF4-FFF2-40B4-BE49-F238E27FC236}">
                    <a16:creationId xmlns:a16="http://schemas.microsoft.com/office/drawing/2014/main" id="{7840E195-5ED0-2EA6-66A0-E5B11AF7B16B}"/>
                  </a:ext>
                </a:extLst>
              </p:cNvPr>
              <p:cNvSpPr/>
              <p:nvPr/>
            </p:nvSpPr>
            <p:spPr>
              <a:xfrm>
                <a:off x="502351" y="4805784"/>
                <a:ext cx="1297204" cy="207711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cmpd="sng">
                <a:solidFill>
                  <a:srgbClr val="FF66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4" name="正方形/長方形 63">
                <a:extLst>
                  <a:ext uri="{FF2B5EF4-FFF2-40B4-BE49-F238E27FC236}">
                    <a16:creationId xmlns:a16="http://schemas.microsoft.com/office/drawing/2014/main" id="{D5922582-9785-4822-8B12-404262067A19}"/>
                  </a:ext>
                </a:extLst>
              </p:cNvPr>
              <p:cNvSpPr/>
              <p:nvPr/>
            </p:nvSpPr>
            <p:spPr>
              <a:xfrm>
                <a:off x="4606807" y="4805784"/>
                <a:ext cx="1297204" cy="207711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cmpd="sng">
                <a:solidFill>
                  <a:srgbClr val="FF66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3" name="正方形/長方形 62">
                <a:extLst>
                  <a:ext uri="{FF2B5EF4-FFF2-40B4-BE49-F238E27FC236}">
                    <a16:creationId xmlns:a16="http://schemas.microsoft.com/office/drawing/2014/main" id="{E4B7E5D4-C715-223F-41BD-8D143626F816}"/>
                  </a:ext>
                </a:extLst>
              </p:cNvPr>
              <p:cNvSpPr/>
              <p:nvPr/>
            </p:nvSpPr>
            <p:spPr>
              <a:xfrm>
                <a:off x="5974959" y="4805784"/>
                <a:ext cx="1297204" cy="207711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cmpd="sng">
                <a:solidFill>
                  <a:srgbClr val="FF66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pic>
            <p:nvPicPr>
              <p:cNvPr id="49" name="図 48">
                <a:extLst>
                  <a:ext uri="{FF2B5EF4-FFF2-40B4-BE49-F238E27FC236}">
                    <a16:creationId xmlns:a16="http://schemas.microsoft.com/office/drawing/2014/main" id="{8E68CB72-3363-64B0-0840-2D79639C7E8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0246" y="5237832"/>
                <a:ext cx="1221414" cy="1221414"/>
              </a:xfrm>
              <a:prstGeom prst="rect">
                <a:avLst/>
              </a:prstGeom>
            </p:spPr>
          </p:pic>
          <p:pic>
            <p:nvPicPr>
              <p:cNvPr id="51" name="図 50">
                <a:extLst>
                  <a:ext uri="{FF2B5EF4-FFF2-40B4-BE49-F238E27FC236}">
                    <a16:creationId xmlns:a16="http://schemas.microsoft.com/office/drawing/2014/main" id="{40625AC8-FCAF-F38D-DA84-7B1CC212885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08398" y="5237832"/>
                <a:ext cx="1221414" cy="1221414"/>
              </a:xfrm>
              <a:prstGeom prst="rect">
                <a:avLst/>
              </a:prstGeom>
            </p:spPr>
          </p:pic>
          <p:pic>
            <p:nvPicPr>
              <p:cNvPr id="53" name="図 52">
                <a:extLst>
                  <a:ext uri="{FF2B5EF4-FFF2-40B4-BE49-F238E27FC236}">
                    <a16:creationId xmlns:a16="http://schemas.microsoft.com/office/drawing/2014/main" id="{3721DA84-BEEE-CBD9-9142-8DA0BE9B71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76550" y="5237832"/>
                <a:ext cx="1221414" cy="1221414"/>
              </a:xfrm>
              <a:prstGeom prst="rect">
                <a:avLst/>
              </a:prstGeom>
            </p:spPr>
          </p:pic>
          <p:pic>
            <p:nvPicPr>
              <p:cNvPr id="55" name="図 54">
                <a:extLst>
                  <a:ext uri="{FF2B5EF4-FFF2-40B4-BE49-F238E27FC236}">
                    <a16:creationId xmlns:a16="http://schemas.microsoft.com/office/drawing/2014/main" id="{2887B03A-5869-857E-10EF-EE551B0F31C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44702" y="5237832"/>
                <a:ext cx="1221414" cy="1221414"/>
              </a:xfrm>
              <a:prstGeom prst="rect">
                <a:avLst/>
              </a:prstGeom>
            </p:spPr>
          </p:pic>
          <p:pic>
            <p:nvPicPr>
              <p:cNvPr id="57" name="図 56">
                <a:extLst>
                  <a:ext uri="{FF2B5EF4-FFF2-40B4-BE49-F238E27FC236}">
                    <a16:creationId xmlns:a16="http://schemas.microsoft.com/office/drawing/2014/main" id="{5C19A4E1-32B7-F55D-7A3C-7CFBC53C741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12854" y="5237832"/>
                <a:ext cx="1221414" cy="1221414"/>
              </a:xfrm>
              <a:prstGeom prst="rect">
                <a:avLst/>
              </a:prstGeom>
            </p:spPr>
          </p:pic>
          <p:sp>
            <p:nvSpPr>
              <p:cNvPr id="109" name="吹き出し: 角を丸めた四角形 108">
                <a:extLst>
                  <a:ext uri="{FF2B5EF4-FFF2-40B4-BE49-F238E27FC236}">
                    <a16:creationId xmlns:a16="http://schemas.microsoft.com/office/drawing/2014/main" id="{24CB040B-C373-FE6E-22A0-0B46CB551561}"/>
                  </a:ext>
                </a:extLst>
              </p:cNvPr>
              <p:cNvSpPr/>
              <p:nvPr/>
            </p:nvSpPr>
            <p:spPr>
              <a:xfrm>
                <a:off x="538853" y="6443136"/>
                <a:ext cx="1224201" cy="402106"/>
              </a:xfrm>
              <a:prstGeom prst="wedgeRoundRectCallout">
                <a:avLst>
                  <a:gd name="adj1" fmla="val -20011"/>
                  <a:gd name="adj2" fmla="val -100050"/>
                  <a:gd name="adj3" fmla="val 16667"/>
                </a:avLst>
              </a:prstGeom>
              <a:solidFill>
                <a:schemeClr val="bg1"/>
              </a:solidFill>
              <a:ln w="6350">
                <a:solidFill>
                  <a:srgbClr val="FF66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3" name="テキスト ボックス 72">
                <a:extLst>
                  <a:ext uri="{FF2B5EF4-FFF2-40B4-BE49-F238E27FC236}">
                    <a16:creationId xmlns:a16="http://schemas.microsoft.com/office/drawing/2014/main" id="{DA1E7FC1-03D6-6244-4A7E-95B2EEA1F2B4}"/>
                  </a:ext>
                </a:extLst>
              </p:cNvPr>
              <p:cNvSpPr txBox="1"/>
              <p:nvPr/>
            </p:nvSpPr>
            <p:spPr>
              <a:xfrm>
                <a:off x="622106" y="6472752"/>
                <a:ext cx="151693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900" dirty="0">
                    <a:latin typeface="游明朝" panose="02020400000000000000" pitchFamily="18" charset="-128"/>
                    <a:ea typeface="游明朝" panose="02020400000000000000" pitchFamily="18" charset="-128"/>
                  </a:rPr>
                  <a:t>高齢者でも働ける</a:t>
                </a:r>
                <a:endParaRPr kumimoji="1" lang="en-US" altLang="ja-JP" sz="900" dirty="0">
                  <a:latin typeface="游明朝" panose="02020400000000000000" pitchFamily="18" charset="-128"/>
                  <a:ea typeface="游明朝" panose="02020400000000000000" pitchFamily="18" charset="-128"/>
                </a:endParaRPr>
              </a:p>
              <a:p>
                <a:r>
                  <a:rPr kumimoji="1" lang="ja-JP" altLang="en-US" sz="900" dirty="0">
                    <a:latin typeface="游明朝" panose="02020400000000000000" pitchFamily="18" charset="-128"/>
                    <a:ea typeface="游明朝" panose="02020400000000000000" pitchFamily="18" charset="-128"/>
                  </a:rPr>
                  <a:t>のがうれしい</a:t>
                </a:r>
                <a:endParaRPr kumimoji="1" lang="en-US" altLang="ja-JP" sz="900" dirty="0">
                  <a:latin typeface="游明朝" panose="02020400000000000000" pitchFamily="18" charset="-128"/>
                  <a:ea typeface="游明朝" panose="02020400000000000000" pitchFamily="18" charset="-128"/>
                </a:endParaRPr>
              </a:p>
            </p:txBody>
          </p:sp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A36C57C7-9505-673B-FF23-88D8D45F28A2}"/>
                  </a:ext>
                </a:extLst>
              </p:cNvPr>
              <p:cNvSpPr txBox="1"/>
              <p:nvPr/>
            </p:nvSpPr>
            <p:spPr>
              <a:xfrm>
                <a:off x="503411" y="4805784"/>
                <a:ext cx="151693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105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A</a:t>
                </a:r>
                <a:r>
                  <a:rPr kumimoji="1" lang="ja-JP" altLang="en-US" sz="105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さん（</a:t>
                </a:r>
                <a:r>
                  <a:rPr kumimoji="1" lang="en-US" altLang="ja-JP" sz="105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68</a:t>
                </a:r>
                <a:r>
                  <a:rPr kumimoji="1" lang="ja-JP" altLang="en-US" sz="105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歳）</a:t>
                </a:r>
                <a:endParaRPr kumimoji="1" lang="en-US" altLang="ja-JP" sz="105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  <a:p>
                <a:r>
                  <a:rPr kumimoji="1" lang="ja-JP" altLang="en-US" sz="105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週３日</a:t>
                </a:r>
                <a:r>
                  <a:rPr kumimoji="1" lang="en-US" altLang="ja-JP" sz="105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 </a:t>
                </a:r>
                <a:r>
                  <a:rPr kumimoji="1" lang="ja-JP" altLang="en-US" sz="105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早朝</a:t>
                </a:r>
                <a:r>
                  <a:rPr kumimoji="1" lang="en-US" altLang="ja-JP" sz="105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3</a:t>
                </a:r>
                <a:r>
                  <a:rPr kumimoji="1" lang="ja-JP" altLang="en-US" sz="105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時間</a:t>
                </a:r>
                <a:endParaRPr kumimoji="1" lang="en-US" altLang="ja-JP" sz="105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  <p:sp>
            <p:nvSpPr>
              <p:cNvPr id="110" name="吹き出し: 角を丸めた四角形 109">
                <a:extLst>
                  <a:ext uri="{FF2B5EF4-FFF2-40B4-BE49-F238E27FC236}">
                    <a16:creationId xmlns:a16="http://schemas.microsoft.com/office/drawing/2014/main" id="{C52BF6DA-43D9-D3E7-7BCD-6D8A5861D986}"/>
                  </a:ext>
                </a:extLst>
              </p:cNvPr>
              <p:cNvSpPr/>
              <p:nvPr/>
            </p:nvSpPr>
            <p:spPr>
              <a:xfrm>
                <a:off x="6048027" y="6443136"/>
                <a:ext cx="1147569" cy="402106"/>
              </a:xfrm>
              <a:prstGeom prst="wedgeRoundRectCallout">
                <a:avLst>
                  <a:gd name="adj1" fmla="val -20011"/>
                  <a:gd name="adj2" fmla="val -100050"/>
                  <a:gd name="adj3" fmla="val 16667"/>
                </a:avLst>
              </a:prstGeom>
              <a:solidFill>
                <a:schemeClr val="bg1"/>
              </a:solidFill>
              <a:ln w="6350">
                <a:solidFill>
                  <a:srgbClr val="FF66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" name="テキスト ボックス 110">
                <a:extLst>
                  <a:ext uri="{FF2B5EF4-FFF2-40B4-BE49-F238E27FC236}">
                    <a16:creationId xmlns:a16="http://schemas.microsoft.com/office/drawing/2014/main" id="{7B79B67B-1A45-88D5-8C23-516DD5C037CC}"/>
                  </a:ext>
                </a:extLst>
              </p:cNvPr>
              <p:cNvSpPr txBox="1"/>
              <p:nvPr/>
            </p:nvSpPr>
            <p:spPr>
              <a:xfrm>
                <a:off x="6043257" y="6472752"/>
                <a:ext cx="141177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900" dirty="0">
                    <a:latin typeface="游明朝" panose="02020400000000000000" pitchFamily="18" charset="-128"/>
                    <a:ea typeface="游明朝" panose="02020400000000000000" pitchFamily="18" charset="-128"/>
                  </a:rPr>
                  <a:t>利用者さんと話を</a:t>
                </a:r>
                <a:endParaRPr kumimoji="1" lang="en-US" altLang="ja-JP" sz="900" dirty="0">
                  <a:latin typeface="游明朝" panose="02020400000000000000" pitchFamily="18" charset="-128"/>
                  <a:ea typeface="游明朝" panose="02020400000000000000" pitchFamily="18" charset="-128"/>
                </a:endParaRPr>
              </a:p>
              <a:p>
                <a:r>
                  <a:rPr kumimoji="1" lang="ja-JP" altLang="en-US" sz="900" dirty="0">
                    <a:latin typeface="游明朝" panose="02020400000000000000" pitchFamily="18" charset="-128"/>
                    <a:ea typeface="游明朝" panose="02020400000000000000" pitchFamily="18" charset="-128"/>
                  </a:rPr>
                  <a:t>するのが楽しい</a:t>
                </a:r>
                <a:endParaRPr kumimoji="1" lang="en-US" altLang="ja-JP" sz="900" dirty="0">
                  <a:latin typeface="游明朝" panose="02020400000000000000" pitchFamily="18" charset="-128"/>
                  <a:ea typeface="游明朝" panose="02020400000000000000" pitchFamily="18" charset="-128"/>
                </a:endParaRPr>
              </a:p>
            </p:txBody>
          </p:sp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7962FF43-EDEA-803B-B10C-05EEE923572E}"/>
                  </a:ext>
                </a:extLst>
              </p:cNvPr>
              <p:cNvSpPr txBox="1"/>
              <p:nvPr/>
            </p:nvSpPr>
            <p:spPr>
              <a:xfrm>
                <a:off x="1902797" y="4821173"/>
                <a:ext cx="1357468" cy="4154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105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B</a:t>
                </a:r>
                <a:r>
                  <a:rPr kumimoji="1" lang="ja-JP" altLang="en-US" sz="105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さん（</a:t>
                </a:r>
                <a:r>
                  <a:rPr kumimoji="1" lang="en-US" altLang="ja-JP" sz="105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72</a:t>
                </a:r>
                <a:r>
                  <a:rPr kumimoji="1" lang="ja-JP" altLang="en-US" sz="105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歳）</a:t>
                </a:r>
                <a:endParaRPr kumimoji="1" lang="en-US" altLang="ja-JP" sz="105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105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週３日</a:t>
                </a:r>
                <a:r>
                  <a:rPr kumimoji="1" lang="en-US" altLang="ja-JP" sz="105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 </a:t>
                </a:r>
                <a:r>
                  <a:rPr kumimoji="1" lang="ja-JP" altLang="en-US" sz="105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早朝</a:t>
                </a:r>
                <a:r>
                  <a:rPr kumimoji="1" lang="en-US" altLang="ja-JP" sz="105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4</a:t>
                </a:r>
                <a:r>
                  <a:rPr kumimoji="1" lang="ja-JP" altLang="en-US" sz="105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時間</a:t>
                </a:r>
                <a:endParaRPr kumimoji="1" lang="en-US" altLang="ja-JP" sz="105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  <p:sp>
            <p:nvSpPr>
              <p:cNvPr id="112" name="吹き出し: 角を丸めた四角形 111">
                <a:extLst>
                  <a:ext uri="{FF2B5EF4-FFF2-40B4-BE49-F238E27FC236}">
                    <a16:creationId xmlns:a16="http://schemas.microsoft.com/office/drawing/2014/main" id="{803A8DB5-ED80-48C1-C31B-29C1FC661118}"/>
                  </a:ext>
                </a:extLst>
              </p:cNvPr>
              <p:cNvSpPr/>
              <p:nvPr/>
            </p:nvSpPr>
            <p:spPr>
              <a:xfrm>
                <a:off x="3311659" y="6443136"/>
                <a:ext cx="1127686" cy="402106"/>
              </a:xfrm>
              <a:prstGeom prst="wedgeRoundRectCallout">
                <a:avLst>
                  <a:gd name="adj1" fmla="val -20011"/>
                  <a:gd name="adj2" fmla="val -100050"/>
                  <a:gd name="adj3" fmla="val 16667"/>
                </a:avLst>
              </a:prstGeom>
              <a:solidFill>
                <a:schemeClr val="bg1"/>
              </a:solidFill>
              <a:ln w="6350">
                <a:solidFill>
                  <a:srgbClr val="FF66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3" name="テキスト ボックス 112">
                <a:extLst>
                  <a:ext uri="{FF2B5EF4-FFF2-40B4-BE49-F238E27FC236}">
                    <a16:creationId xmlns:a16="http://schemas.microsoft.com/office/drawing/2014/main" id="{AA71092A-BFDA-8670-92C7-B5282C6493E7}"/>
                  </a:ext>
                </a:extLst>
              </p:cNvPr>
              <p:cNvSpPr txBox="1"/>
              <p:nvPr/>
            </p:nvSpPr>
            <p:spPr>
              <a:xfrm>
                <a:off x="3306953" y="6472752"/>
                <a:ext cx="139472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900" dirty="0">
                    <a:latin typeface="游明朝" panose="02020400000000000000" pitchFamily="18" charset="-128"/>
                    <a:ea typeface="游明朝" panose="02020400000000000000" pitchFamily="18" charset="-128"/>
                  </a:rPr>
                  <a:t>少しでも社会貢献</a:t>
                </a:r>
                <a:endParaRPr kumimoji="1" lang="en-US" altLang="ja-JP" sz="900" dirty="0">
                  <a:latin typeface="游明朝" panose="02020400000000000000" pitchFamily="18" charset="-128"/>
                  <a:ea typeface="游明朝" panose="02020400000000000000" pitchFamily="18" charset="-128"/>
                </a:endParaRPr>
              </a:p>
              <a:p>
                <a:r>
                  <a:rPr kumimoji="1" lang="ja-JP" altLang="en-US" sz="900" dirty="0">
                    <a:latin typeface="游明朝" panose="02020400000000000000" pitchFamily="18" charset="-128"/>
                    <a:ea typeface="游明朝" panose="02020400000000000000" pitchFamily="18" charset="-128"/>
                  </a:rPr>
                  <a:t>できているかな</a:t>
                </a:r>
                <a:endParaRPr kumimoji="1" lang="en-US" altLang="ja-JP" sz="900" dirty="0">
                  <a:latin typeface="游明朝" panose="02020400000000000000" pitchFamily="18" charset="-128"/>
                  <a:ea typeface="游明朝" panose="02020400000000000000" pitchFamily="18" charset="-128"/>
                </a:endParaRPr>
              </a:p>
            </p:txBody>
          </p:sp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B21E3006-E508-6A46-0C9D-3D8C32CDF297}"/>
                  </a:ext>
                </a:extLst>
              </p:cNvPr>
              <p:cNvSpPr txBox="1"/>
              <p:nvPr/>
            </p:nvSpPr>
            <p:spPr>
              <a:xfrm>
                <a:off x="3239715" y="4821173"/>
                <a:ext cx="1162498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05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C</a:t>
                </a:r>
                <a:r>
                  <a:rPr kumimoji="1" lang="ja-JP" altLang="en-US" sz="105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さん（</a:t>
                </a:r>
                <a:r>
                  <a:rPr kumimoji="1" lang="en-US" altLang="ja-JP" sz="105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67</a:t>
                </a:r>
                <a:r>
                  <a:rPr kumimoji="1" lang="ja-JP" altLang="en-US" sz="105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歳）</a:t>
                </a:r>
              </a:p>
              <a:p>
                <a:r>
                  <a:rPr kumimoji="1" lang="ja-JP" altLang="en-US" sz="105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週</a:t>
                </a:r>
                <a:r>
                  <a:rPr kumimoji="1" lang="en-US" altLang="ja-JP" sz="105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5</a:t>
                </a:r>
                <a:r>
                  <a:rPr kumimoji="1" lang="ja-JP" altLang="en-US" sz="105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日 午前～昼</a:t>
                </a:r>
              </a:p>
            </p:txBody>
          </p:sp>
          <p:sp>
            <p:nvSpPr>
              <p:cNvPr id="114" name="吹き出し: 角を丸めた四角形 113">
                <a:extLst>
                  <a:ext uri="{FF2B5EF4-FFF2-40B4-BE49-F238E27FC236}">
                    <a16:creationId xmlns:a16="http://schemas.microsoft.com/office/drawing/2014/main" id="{560F9270-9EE3-8A1C-5251-2145417582B7}"/>
                  </a:ext>
                </a:extLst>
              </p:cNvPr>
              <p:cNvSpPr/>
              <p:nvPr/>
            </p:nvSpPr>
            <p:spPr>
              <a:xfrm>
                <a:off x="4679811" y="6443136"/>
                <a:ext cx="1177512" cy="402106"/>
              </a:xfrm>
              <a:prstGeom prst="wedgeRoundRectCallout">
                <a:avLst>
                  <a:gd name="adj1" fmla="val -20011"/>
                  <a:gd name="adj2" fmla="val -100050"/>
                  <a:gd name="adj3" fmla="val 16667"/>
                </a:avLst>
              </a:prstGeom>
              <a:solidFill>
                <a:schemeClr val="bg1"/>
              </a:solidFill>
              <a:ln w="6350">
                <a:solidFill>
                  <a:srgbClr val="FF66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5" name="テキスト ボックス 114">
                <a:extLst>
                  <a:ext uri="{FF2B5EF4-FFF2-40B4-BE49-F238E27FC236}">
                    <a16:creationId xmlns:a16="http://schemas.microsoft.com/office/drawing/2014/main" id="{F95FAC88-AF70-C2F2-AE85-F651F363916C}"/>
                  </a:ext>
                </a:extLst>
              </p:cNvPr>
              <p:cNvSpPr txBox="1"/>
              <p:nvPr/>
            </p:nvSpPr>
            <p:spPr>
              <a:xfrm>
                <a:off x="4731999" y="6472752"/>
                <a:ext cx="145527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900" dirty="0">
                    <a:latin typeface="游明朝" panose="02020400000000000000" pitchFamily="18" charset="-128"/>
                    <a:ea typeface="游明朝" panose="02020400000000000000" pitchFamily="18" charset="-128"/>
                  </a:rPr>
                  <a:t>家事の延長だから</a:t>
                </a:r>
                <a:endParaRPr kumimoji="1" lang="en-US" altLang="ja-JP" sz="900" dirty="0">
                  <a:latin typeface="游明朝" panose="02020400000000000000" pitchFamily="18" charset="-128"/>
                  <a:ea typeface="游明朝" panose="02020400000000000000" pitchFamily="18" charset="-128"/>
                </a:endParaRPr>
              </a:p>
              <a:p>
                <a:r>
                  <a:rPr kumimoji="1" lang="ja-JP" altLang="en-US" sz="900" dirty="0">
                    <a:latin typeface="游明朝" panose="02020400000000000000" pitchFamily="18" charset="-128"/>
                    <a:ea typeface="游明朝" panose="02020400000000000000" pitchFamily="18" charset="-128"/>
                  </a:rPr>
                  <a:t>難しくない</a:t>
                </a:r>
                <a:endParaRPr kumimoji="1" lang="en-US" altLang="ja-JP" sz="900" dirty="0">
                  <a:latin typeface="游明朝" panose="02020400000000000000" pitchFamily="18" charset="-128"/>
                  <a:ea typeface="游明朝" panose="02020400000000000000" pitchFamily="18" charset="-128"/>
                </a:endParaRPr>
              </a:p>
            </p:txBody>
          </p:sp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D4229E03-A088-423E-9015-A2ADD0811EFC}"/>
                  </a:ext>
                </a:extLst>
              </p:cNvPr>
              <p:cNvSpPr txBox="1"/>
              <p:nvPr/>
            </p:nvSpPr>
            <p:spPr>
              <a:xfrm>
                <a:off x="4625447" y="4805784"/>
                <a:ext cx="1342017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105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D</a:t>
                </a:r>
                <a:r>
                  <a:rPr lang="ja-JP" altLang="en-US" sz="105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さん（</a:t>
                </a:r>
                <a:r>
                  <a:rPr lang="en-US" altLang="ja-JP" sz="105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71</a:t>
                </a:r>
                <a:r>
                  <a:rPr lang="ja-JP" altLang="en-US" sz="105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歳）</a:t>
                </a:r>
              </a:p>
              <a:p>
                <a:r>
                  <a:rPr lang="ja-JP" altLang="en-US" sz="105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週</a:t>
                </a:r>
                <a:r>
                  <a:rPr lang="en-US" altLang="ja-JP" sz="105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4</a:t>
                </a:r>
                <a:r>
                  <a:rPr lang="ja-JP" altLang="en-US" sz="105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日 昼～夕方</a:t>
                </a:r>
              </a:p>
            </p:txBody>
          </p:sp>
          <p:sp>
            <p:nvSpPr>
              <p:cNvPr id="74" name="テキスト ボックス 73">
                <a:extLst>
                  <a:ext uri="{FF2B5EF4-FFF2-40B4-BE49-F238E27FC236}">
                    <a16:creationId xmlns:a16="http://schemas.microsoft.com/office/drawing/2014/main" id="{195DBE8D-7A40-637E-501F-82C7B39E6288}"/>
                  </a:ext>
                </a:extLst>
              </p:cNvPr>
              <p:cNvSpPr txBox="1"/>
              <p:nvPr/>
            </p:nvSpPr>
            <p:spPr>
              <a:xfrm>
                <a:off x="6815392" y="6317952"/>
                <a:ext cx="1847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kumimoji="1" lang="ja-JP" altLang="en-US" dirty="0"/>
              </a:p>
            </p:txBody>
          </p:sp>
          <p:sp>
            <p:nvSpPr>
              <p:cNvPr id="116" name="吹き出し: 角を丸めた四角形 115">
                <a:extLst>
                  <a:ext uri="{FF2B5EF4-FFF2-40B4-BE49-F238E27FC236}">
                    <a16:creationId xmlns:a16="http://schemas.microsoft.com/office/drawing/2014/main" id="{53AC395E-13C9-CB6D-37D5-4A4D33574FB7}"/>
                  </a:ext>
                </a:extLst>
              </p:cNvPr>
              <p:cNvSpPr/>
              <p:nvPr/>
            </p:nvSpPr>
            <p:spPr>
              <a:xfrm>
                <a:off x="2015579" y="6443136"/>
                <a:ext cx="958069" cy="402106"/>
              </a:xfrm>
              <a:prstGeom prst="wedgeRoundRectCallout">
                <a:avLst>
                  <a:gd name="adj1" fmla="val -20011"/>
                  <a:gd name="adj2" fmla="val -100050"/>
                  <a:gd name="adj3" fmla="val 16667"/>
                </a:avLst>
              </a:prstGeom>
              <a:solidFill>
                <a:schemeClr val="bg1"/>
              </a:solidFill>
              <a:ln w="6350">
                <a:solidFill>
                  <a:srgbClr val="FF66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7" name="テキスト ボックス 116">
                <a:extLst>
                  <a:ext uri="{FF2B5EF4-FFF2-40B4-BE49-F238E27FC236}">
                    <a16:creationId xmlns:a16="http://schemas.microsoft.com/office/drawing/2014/main" id="{4CD01C97-AC68-24C0-F4BE-21704F592090}"/>
                  </a:ext>
                </a:extLst>
              </p:cNvPr>
              <p:cNvSpPr txBox="1"/>
              <p:nvPr/>
            </p:nvSpPr>
            <p:spPr>
              <a:xfrm>
                <a:off x="2063095" y="6472752"/>
                <a:ext cx="1110212" cy="369332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900" dirty="0">
                    <a:latin typeface="游明朝" panose="02020400000000000000" pitchFamily="18" charset="-128"/>
                    <a:ea typeface="游明朝" panose="02020400000000000000" pitchFamily="18" charset="-128"/>
                  </a:rPr>
                  <a:t>体が動く限り</a:t>
                </a:r>
                <a:endParaRPr kumimoji="1" lang="en-US" altLang="ja-JP" sz="900" dirty="0">
                  <a:latin typeface="游明朝" panose="02020400000000000000" pitchFamily="18" charset="-128"/>
                  <a:ea typeface="游明朝" panose="02020400000000000000" pitchFamily="18" charset="-128"/>
                </a:endParaRPr>
              </a:p>
              <a:p>
                <a:r>
                  <a:rPr kumimoji="1" lang="ja-JP" altLang="en-US" sz="900" dirty="0">
                    <a:latin typeface="游明朝" panose="02020400000000000000" pitchFamily="18" charset="-128"/>
                    <a:ea typeface="游明朝" panose="02020400000000000000" pitchFamily="18" charset="-128"/>
                  </a:rPr>
                  <a:t>働き続けたい</a:t>
                </a:r>
                <a:endParaRPr kumimoji="1" lang="en-US" altLang="ja-JP" sz="900" dirty="0">
                  <a:latin typeface="游明朝" panose="02020400000000000000" pitchFamily="18" charset="-128"/>
                  <a:ea typeface="游明朝" panose="02020400000000000000" pitchFamily="18" charset="-128"/>
                </a:endParaRPr>
              </a:p>
            </p:txBody>
          </p:sp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C6D8C7A8-A927-5D34-5A7B-F5E1228CE74E}"/>
                  </a:ext>
                </a:extLst>
              </p:cNvPr>
              <p:cNvSpPr txBox="1"/>
              <p:nvPr/>
            </p:nvSpPr>
            <p:spPr>
              <a:xfrm>
                <a:off x="6002153" y="4805784"/>
                <a:ext cx="1342018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105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E</a:t>
                </a:r>
                <a:r>
                  <a:rPr lang="ja-JP" altLang="en-US" sz="105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さん（</a:t>
                </a:r>
                <a:r>
                  <a:rPr lang="en-US" altLang="ja-JP" sz="105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79</a:t>
                </a:r>
                <a:r>
                  <a:rPr lang="ja-JP" altLang="en-US" sz="105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歳）</a:t>
                </a:r>
              </a:p>
              <a:p>
                <a:r>
                  <a:rPr lang="ja-JP" altLang="en-US" sz="105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週</a:t>
                </a:r>
                <a:r>
                  <a:rPr lang="en-US" altLang="ja-JP" sz="105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5</a:t>
                </a:r>
                <a:r>
                  <a:rPr lang="ja-JP" altLang="en-US" sz="105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日 夕方</a:t>
                </a:r>
                <a:r>
                  <a:rPr lang="en-US" altLang="ja-JP" sz="105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3</a:t>
                </a:r>
                <a:r>
                  <a:rPr lang="ja-JP" altLang="en-US" sz="105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時間</a:t>
                </a:r>
              </a:p>
            </p:txBody>
          </p:sp>
        </p:grpSp>
        <p:pic>
          <p:nvPicPr>
            <p:cNvPr id="40" name="図 39">
              <a:extLst>
                <a:ext uri="{FF2B5EF4-FFF2-40B4-BE49-F238E27FC236}">
                  <a16:creationId xmlns:a16="http://schemas.microsoft.com/office/drawing/2014/main" id="{1ABDB40C-91EB-8D9C-A79B-47130A78231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599755" y="3320956"/>
              <a:ext cx="2505399" cy="1295896"/>
            </a:xfrm>
            <a:prstGeom prst="rect">
              <a:avLst/>
            </a:prstGeom>
          </p:spPr>
        </p:pic>
        <p:sp>
          <p:nvSpPr>
            <p:cNvPr id="13" name="四角形: 角を丸くする 12">
              <a:extLst>
                <a:ext uri="{FF2B5EF4-FFF2-40B4-BE49-F238E27FC236}">
                  <a16:creationId xmlns:a16="http://schemas.microsoft.com/office/drawing/2014/main" id="{E562D5F6-1E7A-986E-6CF6-E014CB14674A}"/>
                </a:ext>
              </a:extLst>
            </p:cNvPr>
            <p:cNvSpPr/>
            <p:nvPr/>
          </p:nvSpPr>
          <p:spPr>
            <a:xfrm>
              <a:off x="579555" y="7374150"/>
              <a:ext cx="6836983" cy="1320066"/>
            </a:xfrm>
            <a:prstGeom prst="roundRect">
              <a:avLst>
                <a:gd name="adj" fmla="val 14058"/>
              </a:avLst>
            </a:prstGeom>
            <a:solidFill>
              <a:srgbClr val="99C94B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正方形/長方形 13">
              <a:extLst>
                <a:ext uri="{FF2B5EF4-FFF2-40B4-BE49-F238E27FC236}">
                  <a16:creationId xmlns:a16="http://schemas.microsoft.com/office/drawing/2014/main" id="{CD5D7B61-2BA1-469E-2FFE-272E1E922968}"/>
                </a:ext>
              </a:extLst>
            </p:cNvPr>
            <p:cNvSpPr/>
            <p:nvPr/>
          </p:nvSpPr>
          <p:spPr>
            <a:xfrm>
              <a:off x="949504" y="7455350"/>
              <a:ext cx="6254786" cy="1157667"/>
            </a:xfrm>
            <a:prstGeom prst="rect">
              <a:avLst/>
            </a:pr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楕円 29">
              <a:extLst>
                <a:ext uri="{FF2B5EF4-FFF2-40B4-BE49-F238E27FC236}">
                  <a16:creationId xmlns:a16="http://schemas.microsoft.com/office/drawing/2014/main" id="{ADBEDB36-C31B-CE72-CDFB-37F61388B6AE}"/>
                </a:ext>
              </a:extLst>
            </p:cNvPr>
            <p:cNvSpPr/>
            <p:nvPr/>
          </p:nvSpPr>
          <p:spPr>
            <a:xfrm>
              <a:off x="294395" y="7678096"/>
              <a:ext cx="655108" cy="712174"/>
            </a:xfrm>
            <a:prstGeom prst="ellipse">
              <a:avLst/>
            </a:prstGeom>
            <a:solidFill>
              <a:srgbClr val="99C94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32" name="図 31">
              <a:extLst>
                <a:ext uri="{FF2B5EF4-FFF2-40B4-BE49-F238E27FC236}">
                  <a16:creationId xmlns:a16="http://schemas.microsoft.com/office/drawing/2014/main" id="{3D2CF743-22B0-C3A7-2A34-F7E05155448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7550" y="7590174"/>
              <a:ext cx="807113" cy="658708"/>
            </a:xfrm>
            <a:prstGeom prst="rect">
              <a:avLst/>
            </a:prstGeom>
          </p:spPr>
        </p:pic>
        <p:pic>
          <p:nvPicPr>
            <p:cNvPr id="127" name="図 126">
              <a:extLst>
                <a:ext uri="{FF2B5EF4-FFF2-40B4-BE49-F238E27FC236}">
                  <a16:creationId xmlns:a16="http://schemas.microsoft.com/office/drawing/2014/main" id="{75ADBCCA-0388-BB7E-6395-B7001C29665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535601" y="7734190"/>
              <a:ext cx="2986221" cy="264728"/>
            </a:xfrm>
            <a:prstGeom prst="rect">
              <a:avLst/>
            </a:prstGeom>
          </p:spPr>
        </p:pic>
        <p:pic>
          <p:nvPicPr>
            <p:cNvPr id="129" name="図 128">
              <a:extLst>
                <a:ext uri="{FF2B5EF4-FFF2-40B4-BE49-F238E27FC236}">
                  <a16:creationId xmlns:a16="http://schemas.microsoft.com/office/drawing/2014/main" id="{97D06E1E-4EAB-3F33-8907-7077180AF2A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535601" y="8117534"/>
              <a:ext cx="4153104" cy="264728"/>
            </a:xfrm>
            <a:prstGeom prst="rect">
              <a:avLst/>
            </a:prstGeom>
          </p:spPr>
        </p:pic>
        <p:pic>
          <p:nvPicPr>
            <p:cNvPr id="38" name="図 37">
              <a:extLst>
                <a:ext uri="{FF2B5EF4-FFF2-40B4-BE49-F238E27FC236}">
                  <a16:creationId xmlns:a16="http://schemas.microsoft.com/office/drawing/2014/main" id="{8D31ECA3-F567-584E-167B-DC6BE361D31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797706" y="7101636"/>
              <a:ext cx="6284765" cy="206058"/>
            </a:xfrm>
            <a:prstGeom prst="rect">
              <a:avLst/>
            </a:prstGeom>
          </p:spPr>
        </p:pic>
        <p:pic>
          <p:nvPicPr>
            <p:cNvPr id="10" name="図 9">
              <a:extLst>
                <a:ext uri="{FF2B5EF4-FFF2-40B4-BE49-F238E27FC236}">
                  <a16:creationId xmlns:a16="http://schemas.microsoft.com/office/drawing/2014/main" id="{8593EBD2-894A-E898-A971-DF7311710CFF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 rot="20396075">
              <a:off x="628488" y="3706426"/>
              <a:ext cx="2627155" cy="371934"/>
            </a:xfrm>
            <a:prstGeom prst="rect">
              <a:avLst/>
            </a:prstGeom>
          </p:spPr>
        </p:pic>
        <p:grpSp>
          <p:nvGrpSpPr>
            <p:cNvPr id="35" name="グループ化 34">
              <a:extLst>
                <a:ext uri="{FF2B5EF4-FFF2-40B4-BE49-F238E27FC236}">
                  <a16:creationId xmlns:a16="http://schemas.microsoft.com/office/drawing/2014/main" id="{E0E6AC9A-6AB0-A279-A3B8-9C5412011B34}"/>
                </a:ext>
              </a:extLst>
            </p:cNvPr>
            <p:cNvGrpSpPr/>
            <p:nvPr/>
          </p:nvGrpSpPr>
          <p:grpSpPr>
            <a:xfrm rot="509614">
              <a:off x="3028388" y="612461"/>
              <a:ext cx="4377847" cy="637843"/>
              <a:chOff x="3150028" y="759976"/>
              <a:chExt cx="4438539" cy="637843"/>
            </a:xfrm>
          </p:grpSpPr>
          <p:sp>
            <p:nvSpPr>
              <p:cNvPr id="12" name="四角形: 角を丸くする 11">
                <a:extLst>
                  <a:ext uri="{FF2B5EF4-FFF2-40B4-BE49-F238E27FC236}">
                    <a16:creationId xmlns:a16="http://schemas.microsoft.com/office/drawing/2014/main" id="{CAB28254-BBA4-60F1-48C9-67D112F1A566}"/>
                  </a:ext>
                </a:extLst>
              </p:cNvPr>
              <p:cNvSpPr/>
              <p:nvPr/>
            </p:nvSpPr>
            <p:spPr>
              <a:xfrm>
                <a:off x="3150028" y="759976"/>
                <a:ext cx="4438539" cy="637843"/>
              </a:xfrm>
              <a:prstGeom prst="roundRect">
                <a:avLst>
                  <a:gd name="adj" fmla="val 39290"/>
                </a:avLst>
              </a:prstGeom>
              <a:solidFill>
                <a:srgbClr val="FFFFFF">
                  <a:alpha val="8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pic>
            <p:nvPicPr>
              <p:cNvPr id="96" name="図 95">
                <a:extLst>
                  <a:ext uri="{FF2B5EF4-FFF2-40B4-BE49-F238E27FC236}">
                    <a16:creationId xmlns:a16="http://schemas.microsoft.com/office/drawing/2014/main" id="{6EF786A9-E00C-9E0A-62D0-BCD6AB206E4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288648" y="854333"/>
                <a:ext cx="4161298" cy="449129"/>
              </a:xfrm>
              <a:prstGeom prst="rect">
                <a:avLst/>
              </a:prstGeom>
            </p:spPr>
          </p:pic>
        </p:grpSp>
        <p:grpSp>
          <p:nvGrpSpPr>
            <p:cNvPr id="48" name="グループ化 47">
              <a:extLst>
                <a:ext uri="{FF2B5EF4-FFF2-40B4-BE49-F238E27FC236}">
                  <a16:creationId xmlns:a16="http://schemas.microsoft.com/office/drawing/2014/main" id="{06446459-A6EA-40FF-C537-DC723240BBA5}"/>
                </a:ext>
              </a:extLst>
            </p:cNvPr>
            <p:cNvGrpSpPr/>
            <p:nvPr/>
          </p:nvGrpSpPr>
          <p:grpSpPr>
            <a:xfrm>
              <a:off x="6187273" y="8338761"/>
              <a:ext cx="834027" cy="278186"/>
              <a:chOff x="6552082" y="10144222"/>
              <a:chExt cx="834027" cy="278186"/>
            </a:xfrm>
          </p:grpSpPr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D6776FE4-C127-DC72-41E1-6A93F5958E4E}"/>
                  </a:ext>
                </a:extLst>
              </p:cNvPr>
              <p:cNvSpPr txBox="1"/>
              <p:nvPr/>
            </p:nvSpPr>
            <p:spPr>
              <a:xfrm>
                <a:off x="6552082" y="10222353"/>
                <a:ext cx="834027" cy="2000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GSｺﾞｼｯｸM" panose="020B0600000000000000" pitchFamily="50" charset="-128"/>
                    <a:ea typeface="HGSｺﾞｼｯｸM" panose="020B0600000000000000" pitchFamily="50" charset="-128"/>
                    <a:cs typeface="+mn-cs"/>
                  </a:rPr>
                  <a:t>公式チャンネル</a:t>
                </a:r>
              </a:p>
            </p:txBody>
          </p:sp>
          <p:pic>
            <p:nvPicPr>
              <p:cNvPr id="46" name="図 45">
                <a:extLst>
                  <a:ext uri="{FF2B5EF4-FFF2-40B4-BE49-F238E27FC236}">
                    <a16:creationId xmlns:a16="http://schemas.microsoft.com/office/drawing/2014/main" id="{744D8FF4-12F5-4846-C11A-52F282D0B51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681465" y="10144222"/>
                <a:ext cx="575261" cy="129971"/>
              </a:xfrm>
              <a:prstGeom prst="rect">
                <a:avLst/>
              </a:prstGeom>
            </p:spPr>
          </p:pic>
        </p:grpSp>
        <p:grpSp>
          <p:nvGrpSpPr>
            <p:cNvPr id="29" name="グループ化 28">
              <a:extLst>
                <a:ext uri="{FF2B5EF4-FFF2-40B4-BE49-F238E27FC236}">
                  <a16:creationId xmlns:a16="http://schemas.microsoft.com/office/drawing/2014/main" id="{7060B7F8-FB7D-97DE-A6DA-F590C6F6AEF0}"/>
                </a:ext>
              </a:extLst>
            </p:cNvPr>
            <p:cNvGrpSpPr/>
            <p:nvPr/>
          </p:nvGrpSpPr>
          <p:grpSpPr>
            <a:xfrm>
              <a:off x="336099" y="2141488"/>
              <a:ext cx="2771230" cy="876908"/>
              <a:chOff x="3023690" y="-807586"/>
              <a:chExt cx="2736305" cy="864023"/>
            </a:xfrm>
          </p:grpSpPr>
          <p:grpSp>
            <p:nvGrpSpPr>
              <p:cNvPr id="19" name="グループ化 18">
                <a:extLst>
                  <a:ext uri="{FF2B5EF4-FFF2-40B4-BE49-F238E27FC236}">
                    <a16:creationId xmlns:a16="http://schemas.microsoft.com/office/drawing/2014/main" id="{093DD2B0-9F3B-3262-B151-7F25E0B8D59C}"/>
                  </a:ext>
                </a:extLst>
              </p:cNvPr>
              <p:cNvGrpSpPr/>
              <p:nvPr/>
            </p:nvGrpSpPr>
            <p:grpSpPr>
              <a:xfrm>
                <a:off x="3023690" y="-807586"/>
                <a:ext cx="864096" cy="864023"/>
                <a:chOff x="3167707" y="1407391"/>
                <a:chExt cx="864096" cy="864023"/>
              </a:xfrm>
            </p:grpSpPr>
            <p:sp>
              <p:nvSpPr>
                <p:cNvPr id="18" name="楕円 17">
                  <a:extLst>
                    <a:ext uri="{FF2B5EF4-FFF2-40B4-BE49-F238E27FC236}">
                      <a16:creationId xmlns:a16="http://schemas.microsoft.com/office/drawing/2014/main" id="{1F57CDB5-8D29-260F-676A-BED7127F8EEC}"/>
                    </a:ext>
                  </a:extLst>
                </p:cNvPr>
                <p:cNvSpPr/>
                <p:nvPr/>
              </p:nvSpPr>
              <p:spPr>
                <a:xfrm>
                  <a:off x="3210730" y="1450341"/>
                  <a:ext cx="821073" cy="821073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" name="楕円 16">
                  <a:extLst>
                    <a:ext uri="{FF2B5EF4-FFF2-40B4-BE49-F238E27FC236}">
                      <a16:creationId xmlns:a16="http://schemas.microsoft.com/office/drawing/2014/main" id="{A1088B85-476A-BACC-8EEA-644E39B6AF7D}"/>
                    </a:ext>
                  </a:extLst>
                </p:cNvPr>
                <p:cNvSpPr/>
                <p:nvPr/>
              </p:nvSpPr>
              <p:spPr>
                <a:xfrm>
                  <a:off x="3167707" y="1407391"/>
                  <a:ext cx="821073" cy="82107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20" name="グループ化 19">
                <a:extLst>
                  <a:ext uri="{FF2B5EF4-FFF2-40B4-BE49-F238E27FC236}">
                    <a16:creationId xmlns:a16="http://schemas.microsoft.com/office/drawing/2014/main" id="{4EE06420-6836-5FFB-A8B1-7B780520F188}"/>
                  </a:ext>
                </a:extLst>
              </p:cNvPr>
              <p:cNvGrpSpPr/>
              <p:nvPr/>
            </p:nvGrpSpPr>
            <p:grpSpPr>
              <a:xfrm>
                <a:off x="3647760" y="-807586"/>
                <a:ext cx="864096" cy="864023"/>
                <a:chOff x="3167707" y="1407391"/>
                <a:chExt cx="864096" cy="864023"/>
              </a:xfrm>
            </p:grpSpPr>
            <p:sp>
              <p:nvSpPr>
                <p:cNvPr id="21" name="楕円 20">
                  <a:extLst>
                    <a:ext uri="{FF2B5EF4-FFF2-40B4-BE49-F238E27FC236}">
                      <a16:creationId xmlns:a16="http://schemas.microsoft.com/office/drawing/2014/main" id="{94068B66-35AD-E55B-80DB-44E2C545ECD4}"/>
                    </a:ext>
                  </a:extLst>
                </p:cNvPr>
                <p:cNvSpPr/>
                <p:nvPr/>
              </p:nvSpPr>
              <p:spPr>
                <a:xfrm>
                  <a:off x="3210730" y="1450341"/>
                  <a:ext cx="821073" cy="821073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2" name="楕円 21">
                  <a:extLst>
                    <a:ext uri="{FF2B5EF4-FFF2-40B4-BE49-F238E27FC236}">
                      <a16:creationId xmlns:a16="http://schemas.microsoft.com/office/drawing/2014/main" id="{2FB78CD4-BECB-91B2-D01B-9204548B1DB9}"/>
                    </a:ext>
                  </a:extLst>
                </p:cNvPr>
                <p:cNvSpPr/>
                <p:nvPr/>
              </p:nvSpPr>
              <p:spPr>
                <a:xfrm>
                  <a:off x="3167707" y="1407391"/>
                  <a:ext cx="821073" cy="82107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23" name="グループ化 22">
                <a:extLst>
                  <a:ext uri="{FF2B5EF4-FFF2-40B4-BE49-F238E27FC236}">
                    <a16:creationId xmlns:a16="http://schemas.microsoft.com/office/drawing/2014/main" id="{521FA12A-BCEB-C123-1D10-09938F76A92C}"/>
                  </a:ext>
                </a:extLst>
              </p:cNvPr>
              <p:cNvGrpSpPr/>
              <p:nvPr/>
            </p:nvGrpSpPr>
            <p:grpSpPr>
              <a:xfrm>
                <a:off x="4271830" y="-807586"/>
                <a:ext cx="864096" cy="864023"/>
                <a:chOff x="3167707" y="1407391"/>
                <a:chExt cx="864096" cy="864023"/>
              </a:xfrm>
            </p:grpSpPr>
            <p:sp>
              <p:nvSpPr>
                <p:cNvPr id="24" name="楕円 23">
                  <a:extLst>
                    <a:ext uri="{FF2B5EF4-FFF2-40B4-BE49-F238E27FC236}">
                      <a16:creationId xmlns:a16="http://schemas.microsoft.com/office/drawing/2014/main" id="{FA72FE9A-115F-5D5A-E285-18E9267BEF98}"/>
                    </a:ext>
                  </a:extLst>
                </p:cNvPr>
                <p:cNvSpPr/>
                <p:nvPr/>
              </p:nvSpPr>
              <p:spPr>
                <a:xfrm>
                  <a:off x="3210730" y="1450341"/>
                  <a:ext cx="821073" cy="821073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5" name="楕円 24">
                  <a:extLst>
                    <a:ext uri="{FF2B5EF4-FFF2-40B4-BE49-F238E27FC236}">
                      <a16:creationId xmlns:a16="http://schemas.microsoft.com/office/drawing/2014/main" id="{EA78B0ED-7DD3-D3EE-4811-0BEACA42130C}"/>
                    </a:ext>
                  </a:extLst>
                </p:cNvPr>
                <p:cNvSpPr/>
                <p:nvPr/>
              </p:nvSpPr>
              <p:spPr>
                <a:xfrm>
                  <a:off x="3167707" y="1407391"/>
                  <a:ext cx="821073" cy="82107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26" name="グループ化 25">
                <a:extLst>
                  <a:ext uri="{FF2B5EF4-FFF2-40B4-BE49-F238E27FC236}">
                    <a16:creationId xmlns:a16="http://schemas.microsoft.com/office/drawing/2014/main" id="{8C1290BE-0DD8-9B93-314C-518A89F57368}"/>
                  </a:ext>
                </a:extLst>
              </p:cNvPr>
              <p:cNvGrpSpPr/>
              <p:nvPr/>
            </p:nvGrpSpPr>
            <p:grpSpPr>
              <a:xfrm>
                <a:off x="4895899" y="-807586"/>
                <a:ext cx="864096" cy="864023"/>
                <a:chOff x="3167707" y="1407391"/>
                <a:chExt cx="864096" cy="864023"/>
              </a:xfrm>
            </p:grpSpPr>
            <p:sp>
              <p:nvSpPr>
                <p:cNvPr id="27" name="楕円 26">
                  <a:extLst>
                    <a:ext uri="{FF2B5EF4-FFF2-40B4-BE49-F238E27FC236}">
                      <a16:creationId xmlns:a16="http://schemas.microsoft.com/office/drawing/2014/main" id="{1CA09A60-A56B-C049-F738-6682E208C8AE}"/>
                    </a:ext>
                  </a:extLst>
                </p:cNvPr>
                <p:cNvSpPr/>
                <p:nvPr/>
              </p:nvSpPr>
              <p:spPr>
                <a:xfrm>
                  <a:off x="3210730" y="1450341"/>
                  <a:ext cx="821073" cy="821073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8" name="楕円 27">
                  <a:extLst>
                    <a:ext uri="{FF2B5EF4-FFF2-40B4-BE49-F238E27FC236}">
                      <a16:creationId xmlns:a16="http://schemas.microsoft.com/office/drawing/2014/main" id="{A9625506-1BD8-7634-D79F-6CAA02012AB7}"/>
                    </a:ext>
                  </a:extLst>
                </p:cNvPr>
                <p:cNvSpPr/>
                <p:nvPr/>
              </p:nvSpPr>
              <p:spPr>
                <a:xfrm>
                  <a:off x="3167707" y="1407391"/>
                  <a:ext cx="821073" cy="82107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</p:grpSp>
        <p:grpSp>
          <p:nvGrpSpPr>
            <p:cNvPr id="44" name="グループ化 43">
              <a:extLst>
                <a:ext uri="{FF2B5EF4-FFF2-40B4-BE49-F238E27FC236}">
                  <a16:creationId xmlns:a16="http://schemas.microsoft.com/office/drawing/2014/main" id="{FAC341CA-FA8B-DC24-FB9E-023CDD1276E0}"/>
                </a:ext>
              </a:extLst>
            </p:cNvPr>
            <p:cNvGrpSpPr/>
            <p:nvPr/>
          </p:nvGrpSpPr>
          <p:grpSpPr>
            <a:xfrm>
              <a:off x="431403" y="1572874"/>
              <a:ext cx="6906919" cy="1322579"/>
              <a:chOff x="-2017285" y="1374883"/>
              <a:chExt cx="7775991" cy="1461503"/>
            </a:xfrm>
          </p:grpSpPr>
          <p:pic>
            <p:nvPicPr>
              <p:cNvPr id="7" name="図 6">
                <a:extLst>
                  <a:ext uri="{FF2B5EF4-FFF2-40B4-BE49-F238E27FC236}">
                    <a16:creationId xmlns:a16="http://schemas.microsoft.com/office/drawing/2014/main" id="{F7360B50-0739-445F-AE15-C6E7EF7A3B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-2016869" y="1421408"/>
                <a:ext cx="7775575" cy="1414978"/>
              </a:xfrm>
              <a:prstGeom prst="rect">
                <a:avLst/>
              </a:prstGeom>
            </p:spPr>
          </p:pic>
          <p:pic>
            <p:nvPicPr>
              <p:cNvPr id="42" name="図 41">
                <a:extLst>
                  <a:ext uri="{FF2B5EF4-FFF2-40B4-BE49-F238E27FC236}">
                    <a16:creationId xmlns:a16="http://schemas.microsoft.com/office/drawing/2014/main" id="{8FBA3A17-15A8-6791-9691-EAC09A68C29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-2017285" y="1374883"/>
                <a:ext cx="7775575" cy="1403829"/>
              </a:xfrm>
              <a:prstGeom prst="rect">
                <a:avLst/>
              </a:prstGeom>
            </p:spPr>
          </p:pic>
        </p:grpSp>
        <p:grpSp>
          <p:nvGrpSpPr>
            <p:cNvPr id="71" name="グループ化 70">
              <a:extLst>
                <a:ext uri="{FF2B5EF4-FFF2-40B4-BE49-F238E27FC236}">
                  <a16:creationId xmlns:a16="http://schemas.microsoft.com/office/drawing/2014/main" id="{91432F66-6E30-333F-8A90-03AFF9AD313B}"/>
                </a:ext>
              </a:extLst>
            </p:cNvPr>
            <p:cNvGrpSpPr/>
            <p:nvPr/>
          </p:nvGrpSpPr>
          <p:grpSpPr>
            <a:xfrm>
              <a:off x="2087587" y="8493393"/>
              <a:ext cx="3943947" cy="540930"/>
              <a:chOff x="2087587" y="8493393"/>
              <a:chExt cx="3943947" cy="540930"/>
            </a:xfrm>
          </p:grpSpPr>
          <p:grpSp>
            <p:nvGrpSpPr>
              <p:cNvPr id="50" name="グループ化 49">
                <a:extLst>
                  <a:ext uri="{FF2B5EF4-FFF2-40B4-BE49-F238E27FC236}">
                    <a16:creationId xmlns:a16="http://schemas.microsoft.com/office/drawing/2014/main" id="{E336CF4A-9ABC-CB8A-3944-393F56873D78}"/>
                  </a:ext>
                </a:extLst>
              </p:cNvPr>
              <p:cNvGrpSpPr/>
              <p:nvPr/>
            </p:nvGrpSpPr>
            <p:grpSpPr>
              <a:xfrm>
                <a:off x="2087587" y="8493393"/>
                <a:ext cx="3637906" cy="540930"/>
                <a:chOff x="2300760" y="8493393"/>
                <a:chExt cx="3637906" cy="540930"/>
              </a:xfrm>
            </p:grpSpPr>
            <p:pic>
              <p:nvPicPr>
                <p:cNvPr id="82" name="図 81">
                  <a:extLst>
                    <a:ext uri="{FF2B5EF4-FFF2-40B4-BE49-F238E27FC236}">
                      <a16:creationId xmlns:a16="http://schemas.microsoft.com/office/drawing/2014/main" id="{A7CA38E5-2377-2BE1-6221-16EA072B66D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300760" y="8766224"/>
                  <a:ext cx="3138382" cy="239892"/>
                </a:xfrm>
                <a:prstGeom prst="rect">
                  <a:avLst/>
                </a:prstGeom>
              </p:spPr>
            </p:pic>
            <p:pic>
              <p:nvPicPr>
                <p:cNvPr id="47" name="図 46">
                  <a:extLst>
                    <a:ext uri="{FF2B5EF4-FFF2-40B4-BE49-F238E27FC236}">
                      <a16:creationId xmlns:a16="http://schemas.microsoft.com/office/drawing/2014/main" id="{4F8B6170-1FBF-6818-1DFA-BC0D4795433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506213" y="8493393"/>
                  <a:ext cx="432453" cy="540930"/>
                </a:xfrm>
                <a:prstGeom prst="rect">
                  <a:avLst/>
                </a:prstGeom>
              </p:spPr>
            </p:pic>
          </p:grpSp>
          <p:pic>
            <p:nvPicPr>
              <p:cNvPr id="70" name="図 69">
                <a:extLst>
                  <a:ext uri="{FF2B5EF4-FFF2-40B4-BE49-F238E27FC236}">
                    <a16:creationId xmlns:a16="http://schemas.microsoft.com/office/drawing/2014/main" id="{19F51F44-8B6B-FC5D-102C-77D49BB789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700697" y="8954414"/>
                <a:ext cx="330837" cy="70894"/>
              </a:xfrm>
              <a:prstGeom prst="rect">
                <a:avLst/>
              </a:prstGeom>
            </p:spPr>
          </p:pic>
        </p:grpSp>
      </p:grpSp>
      <p:pic>
        <p:nvPicPr>
          <p:cNvPr id="39" name="図 38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221282" y="7493007"/>
            <a:ext cx="766008" cy="791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1938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808</TotalTime>
  <Words>93</Words>
  <Application>Microsoft Office PowerPoint</Application>
  <PresentationFormat>ユーザー設定</PresentationFormat>
  <Paragraphs>21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0" baseType="lpstr">
      <vt:lpstr>游明朝</vt:lpstr>
      <vt:lpstr>游ゴシック</vt:lpstr>
      <vt:lpstr>游ゴシック Light</vt:lpstr>
      <vt:lpstr>HG丸ｺﾞｼｯｸM-PRO</vt:lpstr>
      <vt:lpstr>Calibri</vt:lpstr>
      <vt:lpstr>HGSｺﾞｼｯｸM</vt:lpstr>
      <vt:lpstr>Calibri Light</vt:lpstr>
      <vt:lpstr>Arial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KANAKO ARAI</dc:creator>
  <cp:lastModifiedBy>大矢 紀久美</cp:lastModifiedBy>
  <cp:revision>28</cp:revision>
  <cp:lastPrinted>2023-12-11T08:50:34Z</cp:lastPrinted>
  <dcterms:created xsi:type="dcterms:W3CDTF">2023-11-10T05:38:45Z</dcterms:created>
  <dcterms:modified xsi:type="dcterms:W3CDTF">2024-02-08T02:11:41Z</dcterms:modified>
</cp:coreProperties>
</file>