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emf" ContentType="image/x-e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5.xml" ContentType="application/vnd.openxmlformats-officedocument.theme+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theme/theme6.xml" ContentType="application/vnd.openxmlformats-officedocument.theme+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theme/theme7.xml" ContentType="application/vnd.openxmlformats-officedocument.theme+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 id="2147483674" r:id="rId2"/>
    <p:sldMasterId id="2147489255" r:id="rId3"/>
    <p:sldMasterId id="2147489335" r:id="rId4"/>
    <p:sldMasterId id="2147489348" r:id="rId5"/>
    <p:sldMasterId id="2147489360" r:id="rId6"/>
    <p:sldMasterId id="2147489373" r:id="rId7"/>
    <p:sldMasterId id="2147489397" r:id="rId8"/>
  </p:sldMasterIdLst>
  <p:notesMasterIdLst>
    <p:notesMasterId r:id="rId15"/>
  </p:notesMasterIdLst>
  <p:handoutMasterIdLst>
    <p:handoutMasterId r:id="rId16"/>
  </p:handoutMasterIdLst>
  <p:sldIdLst>
    <p:sldId id="1901" r:id="rId9"/>
    <p:sldId id="1906" r:id="rId10"/>
    <p:sldId id="1890" r:id="rId11"/>
    <p:sldId id="1905" r:id="rId12"/>
    <p:sldId id="1897" r:id="rId13"/>
    <p:sldId id="1899" r:id="rId14"/>
  </p:sldIdLst>
  <p:sldSz cx="9906000" cy="6858000" type="A4"/>
  <p:notesSz cx="6807200" cy="9939338"/>
  <p:defaultTextStyle>
    <a:defPPr>
      <a:defRPr lang="ja-JP"/>
    </a:defPPr>
    <a:lvl1pPr algn="l" rtl="0" fontAlgn="base">
      <a:spcBef>
        <a:spcPct val="0"/>
      </a:spcBef>
      <a:spcAft>
        <a:spcPct val="0"/>
      </a:spcAft>
      <a:defRPr kumimoji="1" kern="1200">
        <a:solidFill>
          <a:schemeClr val="tx1"/>
        </a:solidFill>
        <a:latin typeface="Arial" pitchFamily="34" charset="0"/>
        <a:ea typeface="ＭＳ Ｐゴシック" pitchFamily="50" charset="-128"/>
        <a:cs typeface="+mn-cs"/>
      </a:defRPr>
    </a:lvl1pPr>
    <a:lvl2pPr marL="455232" indent="1588" algn="l" rtl="0" fontAlgn="base">
      <a:spcBef>
        <a:spcPct val="0"/>
      </a:spcBef>
      <a:spcAft>
        <a:spcPct val="0"/>
      </a:spcAft>
      <a:defRPr kumimoji="1" kern="1200">
        <a:solidFill>
          <a:schemeClr val="tx1"/>
        </a:solidFill>
        <a:latin typeface="Arial" pitchFamily="34" charset="0"/>
        <a:ea typeface="ＭＳ Ｐゴシック" pitchFamily="50" charset="-128"/>
        <a:cs typeface="+mn-cs"/>
      </a:defRPr>
    </a:lvl2pPr>
    <a:lvl3pPr marL="912050" indent="1588" algn="l" rtl="0" fontAlgn="base">
      <a:spcBef>
        <a:spcPct val="0"/>
      </a:spcBef>
      <a:spcAft>
        <a:spcPct val="0"/>
      </a:spcAft>
      <a:defRPr kumimoji="1" kern="1200">
        <a:solidFill>
          <a:schemeClr val="tx1"/>
        </a:solidFill>
        <a:latin typeface="Arial" pitchFamily="34" charset="0"/>
        <a:ea typeface="ＭＳ Ｐゴシック" pitchFamily="50" charset="-128"/>
        <a:cs typeface="+mn-cs"/>
      </a:defRPr>
    </a:lvl3pPr>
    <a:lvl4pPr marL="1368869" indent="1588" algn="l" rtl="0" fontAlgn="base">
      <a:spcBef>
        <a:spcPct val="0"/>
      </a:spcBef>
      <a:spcAft>
        <a:spcPct val="0"/>
      </a:spcAft>
      <a:defRPr kumimoji="1" kern="1200">
        <a:solidFill>
          <a:schemeClr val="tx1"/>
        </a:solidFill>
        <a:latin typeface="Arial" pitchFamily="34" charset="0"/>
        <a:ea typeface="ＭＳ Ｐゴシック" pitchFamily="50" charset="-128"/>
        <a:cs typeface="+mn-cs"/>
      </a:defRPr>
    </a:lvl4pPr>
    <a:lvl5pPr marL="1825685" indent="1588" algn="l" rtl="0" fontAlgn="base">
      <a:spcBef>
        <a:spcPct val="0"/>
      </a:spcBef>
      <a:spcAft>
        <a:spcPct val="0"/>
      </a:spcAft>
      <a:defRPr kumimoji="1" kern="1200">
        <a:solidFill>
          <a:schemeClr val="tx1"/>
        </a:solidFill>
        <a:latin typeface="Arial" pitchFamily="34" charset="0"/>
        <a:ea typeface="ＭＳ Ｐゴシック" pitchFamily="50" charset="-128"/>
        <a:cs typeface="+mn-cs"/>
      </a:defRPr>
    </a:lvl5pPr>
    <a:lvl6pPr marL="2284087" algn="l" defTabSz="913637" rtl="0" eaLnBrk="1" latinLnBrk="0" hangingPunct="1">
      <a:defRPr kumimoji="1" kern="1200">
        <a:solidFill>
          <a:schemeClr val="tx1"/>
        </a:solidFill>
        <a:latin typeface="Arial" pitchFamily="34" charset="0"/>
        <a:ea typeface="ＭＳ Ｐゴシック" pitchFamily="50" charset="-128"/>
        <a:cs typeface="+mn-cs"/>
      </a:defRPr>
    </a:lvl6pPr>
    <a:lvl7pPr marL="2740905" algn="l" defTabSz="913637" rtl="0" eaLnBrk="1" latinLnBrk="0" hangingPunct="1">
      <a:defRPr kumimoji="1" kern="1200">
        <a:solidFill>
          <a:schemeClr val="tx1"/>
        </a:solidFill>
        <a:latin typeface="Arial" pitchFamily="34" charset="0"/>
        <a:ea typeface="ＭＳ Ｐゴシック" pitchFamily="50" charset="-128"/>
        <a:cs typeface="+mn-cs"/>
      </a:defRPr>
    </a:lvl7pPr>
    <a:lvl8pPr marL="3197722" algn="l" defTabSz="913637" rtl="0" eaLnBrk="1" latinLnBrk="0" hangingPunct="1">
      <a:defRPr kumimoji="1" kern="1200">
        <a:solidFill>
          <a:schemeClr val="tx1"/>
        </a:solidFill>
        <a:latin typeface="Arial" pitchFamily="34" charset="0"/>
        <a:ea typeface="ＭＳ Ｐゴシック" pitchFamily="50" charset="-128"/>
        <a:cs typeface="+mn-cs"/>
      </a:defRPr>
    </a:lvl8pPr>
    <a:lvl9pPr marL="3654540" algn="l" defTabSz="913637" rtl="0" eaLnBrk="1" latinLnBrk="0" hangingPunct="1">
      <a:defRPr kumimoji="1" kern="1200">
        <a:solidFill>
          <a:schemeClr val="tx1"/>
        </a:solidFill>
        <a:latin typeface="Arial" pitchFamily="34" charset="0"/>
        <a:ea typeface="ＭＳ Ｐゴシック" pitchFamily="50" charset="-128"/>
        <a:cs typeface="+mn-cs"/>
      </a:defRPr>
    </a:lvl9pPr>
  </p:defaultTextStyle>
  <p:extLst>
    <p:ext uri="{EFAFB233-063F-42B5-8137-9DF3F51BA10A}">
      <p15:sldGuideLst xmlns:p15="http://schemas.microsoft.com/office/powerpoint/2012/main">
        <p15:guide id="1" orient="horz" pos="2183" userDrawn="1">
          <p15:clr>
            <a:srgbClr val="A4A3A4"/>
          </p15:clr>
        </p15:guide>
        <p15:guide id="2" pos="312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000066"/>
    <a:srgbClr val="003399"/>
    <a:srgbClr val="99FF66"/>
    <a:srgbClr val="FFCCCC"/>
    <a:srgbClr val="FFCCFF"/>
    <a:srgbClr val="FFFFCC"/>
    <a:srgbClr val="FFD961"/>
    <a:srgbClr val="FDF5F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1029" autoAdjust="0"/>
    <p:restoredTop sz="99670" autoAdjust="0"/>
  </p:normalViewPr>
  <p:slideViewPr>
    <p:cSldViewPr>
      <p:cViewPr varScale="1">
        <p:scale>
          <a:sx n="115" d="100"/>
          <a:sy n="115" d="100"/>
        </p:scale>
        <p:origin x="1482" y="84"/>
      </p:cViewPr>
      <p:guideLst>
        <p:guide orient="horz" pos="2183"/>
        <p:guide pos="3120"/>
      </p:guideLst>
    </p:cSldViewPr>
  </p:slideViewPr>
  <p:notesTextViewPr>
    <p:cViewPr>
      <p:scale>
        <a:sx n="100" d="100"/>
        <a:sy n="100" d="100"/>
      </p:scale>
      <p:origin x="0" y="0"/>
    </p:cViewPr>
  </p:notesTextViewPr>
  <p:sorterViewPr>
    <p:cViewPr>
      <p:scale>
        <a:sx n="100" d="100"/>
        <a:sy n="100" d="100"/>
      </p:scale>
      <p:origin x="0" y="22266"/>
    </p:cViewPr>
  </p:sorterViewPr>
  <p:gridSpacing cx="36004" cy="36004"/>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8.xml"/><Relationship Id="rId13" Type="http://schemas.openxmlformats.org/officeDocument/2006/relationships/slide" Target="slides/slide5.xml"/><Relationship Id="rId18" Type="http://schemas.openxmlformats.org/officeDocument/2006/relationships/viewProps" Target="viewProps.xml"/><Relationship Id="rId3" Type="http://schemas.openxmlformats.org/officeDocument/2006/relationships/slideMaster" Target="slideMasters/slideMaster3.xml"/><Relationship Id="rId7" Type="http://schemas.openxmlformats.org/officeDocument/2006/relationships/slideMaster" Target="slideMasters/slideMaster7.xml"/><Relationship Id="rId12" Type="http://schemas.openxmlformats.org/officeDocument/2006/relationships/slide" Target="slides/slide4.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3.xml"/><Relationship Id="rId5" Type="http://schemas.openxmlformats.org/officeDocument/2006/relationships/slideMaster" Target="slideMasters/slideMaster5.xml"/><Relationship Id="rId15" Type="http://schemas.openxmlformats.org/officeDocument/2006/relationships/notesMaster" Target="notesMasters/notesMaster1.xml"/><Relationship Id="rId10" Type="http://schemas.openxmlformats.org/officeDocument/2006/relationships/slide" Target="slides/slide2.xml"/><Relationship Id="rId19" Type="http://schemas.openxmlformats.org/officeDocument/2006/relationships/theme" Target="theme/theme1.xml"/><Relationship Id="rId4" Type="http://schemas.openxmlformats.org/officeDocument/2006/relationships/slideMaster" Target="slideMasters/slideMaster4.xml"/><Relationship Id="rId9" Type="http://schemas.openxmlformats.org/officeDocument/2006/relationships/slide" Target="slides/slide1.xml"/><Relationship Id="rId14" Type="http://schemas.openxmlformats.org/officeDocument/2006/relationships/slide" Target="slides/slide6.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5.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10.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6888"/>
          </a:xfrm>
          <a:prstGeom prst="rect">
            <a:avLst/>
          </a:prstGeom>
        </p:spPr>
        <p:txBody>
          <a:bodyPr vert="horz" lIns="91440" tIns="45720" rIns="91440" bIns="45720" rtlCol="0"/>
          <a:lstStyle>
            <a:lvl1pPr algn="l">
              <a:defRPr sz="1200">
                <a:latin typeface="Arial" charset="0"/>
                <a:ea typeface="ＭＳ Ｐゴシック" charset="-128"/>
              </a:defRPr>
            </a:lvl1pPr>
          </a:lstStyle>
          <a:p>
            <a:pPr>
              <a:defRPr/>
            </a:pPr>
            <a:endParaRPr lang="ja-JP" altLang="en-US"/>
          </a:p>
        </p:txBody>
      </p:sp>
      <p:sp>
        <p:nvSpPr>
          <p:cNvPr id="3" name="日付プレースホルダー 2"/>
          <p:cNvSpPr>
            <a:spLocks noGrp="1"/>
          </p:cNvSpPr>
          <p:nvPr>
            <p:ph type="dt" sz="quarter" idx="1"/>
          </p:nvPr>
        </p:nvSpPr>
        <p:spPr>
          <a:xfrm>
            <a:off x="3856038" y="0"/>
            <a:ext cx="2949575" cy="496888"/>
          </a:xfrm>
          <a:prstGeom prst="rect">
            <a:avLst/>
          </a:prstGeom>
        </p:spPr>
        <p:txBody>
          <a:bodyPr vert="horz" lIns="91440" tIns="45720" rIns="91440" bIns="45720" rtlCol="0"/>
          <a:lstStyle>
            <a:lvl1pPr algn="r">
              <a:defRPr sz="1200">
                <a:latin typeface="Arial" charset="0"/>
                <a:ea typeface="ＭＳ Ｐゴシック" charset="-128"/>
              </a:defRPr>
            </a:lvl1pPr>
          </a:lstStyle>
          <a:p>
            <a:pPr>
              <a:defRPr/>
            </a:pPr>
            <a:fld id="{11838504-CF5F-44C3-BAFA-7A88CF4F7C49}" type="datetimeFigureOut">
              <a:rPr lang="ja-JP" altLang="en-US"/>
              <a:pPr>
                <a:defRPr/>
              </a:pPr>
              <a:t>2020/3/5</a:t>
            </a:fld>
            <a:endParaRPr lang="ja-JP" altLang="en-US"/>
          </a:p>
        </p:txBody>
      </p:sp>
      <p:sp>
        <p:nvSpPr>
          <p:cNvPr id="4" name="フッター プレースホルダー 3"/>
          <p:cNvSpPr>
            <a:spLocks noGrp="1"/>
          </p:cNvSpPr>
          <p:nvPr>
            <p:ph type="ftr" sz="quarter" idx="2"/>
          </p:nvPr>
        </p:nvSpPr>
        <p:spPr>
          <a:xfrm>
            <a:off x="0" y="9440863"/>
            <a:ext cx="2949575" cy="496887"/>
          </a:xfrm>
          <a:prstGeom prst="rect">
            <a:avLst/>
          </a:prstGeom>
        </p:spPr>
        <p:txBody>
          <a:bodyPr vert="horz" lIns="91440" tIns="45720" rIns="91440" bIns="45720" rtlCol="0" anchor="b"/>
          <a:lstStyle>
            <a:lvl1pPr algn="l">
              <a:defRPr sz="1200">
                <a:latin typeface="Arial" charset="0"/>
                <a:ea typeface="ＭＳ Ｐゴシック" charset="-128"/>
              </a:defRPr>
            </a:lvl1pPr>
          </a:lstStyle>
          <a:p>
            <a:pPr>
              <a:defRPr/>
            </a:pPr>
            <a:endParaRPr lang="ja-JP" altLang="en-US"/>
          </a:p>
        </p:txBody>
      </p:sp>
      <p:sp>
        <p:nvSpPr>
          <p:cNvPr id="5" name="スライド番号プレースホルダー 4"/>
          <p:cNvSpPr>
            <a:spLocks noGrp="1"/>
          </p:cNvSpPr>
          <p:nvPr>
            <p:ph type="sldNum" sz="quarter" idx="3"/>
          </p:nvPr>
        </p:nvSpPr>
        <p:spPr>
          <a:xfrm>
            <a:off x="3856038" y="9440863"/>
            <a:ext cx="2949575" cy="496887"/>
          </a:xfrm>
          <a:prstGeom prst="rect">
            <a:avLst/>
          </a:prstGeom>
        </p:spPr>
        <p:txBody>
          <a:bodyPr vert="horz" lIns="91440" tIns="45720" rIns="91440" bIns="45720" rtlCol="0" anchor="b"/>
          <a:lstStyle>
            <a:lvl1pPr algn="r">
              <a:defRPr sz="1200">
                <a:latin typeface="Arial" charset="0"/>
                <a:ea typeface="ＭＳ Ｐゴシック" charset="-128"/>
              </a:defRPr>
            </a:lvl1pPr>
          </a:lstStyle>
          <a:p>
            <a:pPr>
              <a:defRPr/>
            </a:pPr>
            <a:fld id="{F7C304F9-B06B-4715-864D-32D8FF9C32E4}" type="slidenum">
              <a:rPr lang="ja-JP" altLang="en-US"/>
              <a:pPr>
                <a:defRPr/>
              </a:pPr>
              <a:t>‹#›</a:t>
            </a:fld>
            <a:endParaRPr lang="ja-JP" altLang="en-US"/>
          </a:p>
        </p:txBody>
      </p:sp>
    </p:spTree>
    <p:extLst>
      <p:ext uri="{BB962C8B-B14F-4D97-AF65-F5344CB8AC3E}">
        <p14:creationId xmlns:p14="http://schemas.microsoft.com/office/powerpoint/2010/main" val="299714832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9.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2949575" cy="496888"/>
          </a:xfrm>
          <a:prstGeom prst="rect">
            <a:avLst/>
          </a:prstGeom>
          <a:noFill/>
          <a:ln w="9525">
            <a:noFill/>
            <a:miter lim="800000"/>
            <a:headEnd/>
            <a:tailEnd/>
          </a:ln>
          <a:effectLst/>
        </p:spPr>
        <p:txBody>
          <a:bodyPr vert="horz" wrap="square" lIns="91432" tIns="45716" rIns="91432" bIns="45716" numCol="1" anchor="t" anchorCtr="0" compatLnSpc="1">
            <a:prstTxWarp prst="textNoShape">
              <a:avLst/>
            </a:prstTxWarp>
          </a:bodyPr>
          <a:lstStyle>
            <a:lvl1pPr>
              <a:defRPr sz="1200">
                <a:latin typeface="Arial" charset="0"/>
                <a:ea typeface="ＭＳ Ｐゴシック" pitchFamily="50" charset="-128"/>
              </a:defRPr>
            </a:lvl1pPr>
          </a:lstStyle>
          <a:p>
            <a:pPr>
              <a:defRPr/>
            </a:pPr>
            <a:endParaRPr lang="en-US" altLang="ja-JP"/>
          </a:p>
        </p:txBody>
      </p:sp>
      <p:sp>
        <p:nvSpPr>
          <p:cNvPr id="4099" name="Rectangle 3"/>
          <p:cNvSpPr>
            <a:spLocks noGrp="1" noChangeArrowheads="1"/>
          </p:cNvSpPr>
          <p:nvPr>
            <p:ph type="dt" idx="1"/>
          </p:nvPr>
        </p:nvSpPr>
        <p:spPr bwMode="auto">
          <a:xfrm>
            <a:off x="3856038" y="0"/>
            <a:ext cx="2949575" cy="496888"/>
          </a:xfrm>
          <a:prstGeom prst="rect">
            <a:avLst/>
          </a:prstGeom>
          <a:noFill/>
          <a:ln w="9525">
            <a:noFill/>
            <a:miter lim="800000"/>
            <a:headEnd/>
            <a:tailEnd/>
          </a:ln>
          <a:effectLst/>
        </p:spPr>
        <p:txBody>
          <a:bodyPr vert="horz" wrap="square" lIns="91432" tIns="45716" rIns="91432" bIns="45716" numCol="1" anchor="t" anchorCtr="0" compatLnSpc="1">
            <a:prstTxWarp prst="textNoShape">
              <a:avLst/>
            </a:prstTxWarp>
          </a:bodyPr>
          <a:lstStyle>
            <a:lvl1pPr algn="r">
              <a:defRPr sz="1200">
                <a:latin typeface="Arial" charset="0"/>
                <a:ea typeface="ＭＳ Ｐゴシック" pitchFamily="50" charset="-128"/>
              </a:defRPr>
            </a:lvl1pPr>
          </a:lstStyle>
          <a:p>
            <a:pPr>
              <a:defRPr/>
            </a:pPr>
            <a:endParaRPr lang="en-US" altLang="ja-JP"/>
          </a:p>
        </p:txBody>
      </p:sp>
      <p:sp>
        <p:nvSpPr>
          <p:cNvPr id="135172" name="Rectangle 4"/>
          <p:cNvSpPr>
            <a:spLocks noGrp="1" noRot="1" noChangeAspect="1" noChangeArrowheads="1" noTextEdit="1"/>
          </p:cNvSpPr>
          <p:nvPr>
            <p:ph type="sldImg" idx="2"/>
          </p:nvPr>
        </p:nvSpPr>
        <p:spPr bwMode="auto">
          <a:xfrm>
            <a:off x="714375" y="746125"/>
            <a:ext cx="5380038" cy="3725863"/>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01" name="Rectangle 5"/>
          <p:cNvSpPr>
            <a:spLocks noGrp="1" noChangeArrowheads="1"/>
          </p:cNvSpPr>
          <p:nvPr>
            <p:ph type="body" sz="quarter" idx="3"/>
          </p:nvPr>
        </p:nvSpPr>
        <p:spPr bwMode="auto">
          <a:xfrm>
            <a:off x="681038" y="4721225"/>
            <a:ext cx="5445125" cy="4471988"/>
          </a:xfrm>
          <a:prstGeom prst="rect">
            <a:avLst/>
          </a:prstGeom>
          <a:noFill/>
          <a:ln w="9525">
            <a:noFill/>
            <a:miter lim="800000"/>
            <a:headEnd/>
            <a:tailEnd/>
          </a:ln>
          <a:effectLst/>
        </p:spPr>
        <p:txBody>
          <a:bodyPr vert="horz" wrap="square" lIns="91432" tIns="45716" rIns="91432" bIns="45716" numCol="1" anchor="t" anchorCtr="0" compatLnSpc="1">
            <a:prstTxWarp prst="textNoShape">
              <a:avLst/>
            </a:prstTxWarp>
          </a:bodyPr>
          <a:lstStyle/>
          <a:p>
            <a:pPr lvl="0"/>
            <a:r>
              <a:rPr lang="ja-JP" altLang="en-US" noProof="0" smtClean="0"/>
              <a:t>マスタ テキストの書式設定</a:t>
            </a:r>
          </a:p>
          <a:p>
            <a:pPr lvl="1"/>
            <a:r>
              <a:rPr lang="ja-JP" altLang="en-US" noProof="0" smtClean="0"/>
              <a:t>第 </a:t>
            </a:r>
            <a:r>
              <a:rPr lang="en-US" altLang="ja-JP" noProof="0" smtClean="0"/>
              <a:t>2 </a:t>
            </a:r>
            <a:r>
              <a:rPr lang="ja-JP" altLang="en-US" noProof="0" smtClean="0"/>
              <a:t>レベル</a:t>
            </a:r>
          </a:p>
          <a:p>
            <a:pPr lvl="2"/>
            <a:r>
              <a:rPr lang="ja-JP" altLang="en-US" noProof="0" smtClean="0"/>
              <a:t>第 </a:t>
            </a:r>
            <a:r>
              <a:rPr lang="en-US" altLang="ja-JP" noProof="0" smtClean="0"/>
              <a:t>3 </a:t>
            </a:r>
            <a:r>
              <a:rPr lang="ja-JP" altLang="en-US" noProof="0" smtClean="0"/>
              <a:t>レベル</a:t>
            </a:r>
          </a:p>
          <a:p>
            <a:pPr lvl="3"/>
            <a:r>
              <a:rPr lang="ja-JP" altLang="en-US" noProof="0" smtClean="0"/>
              <a:t>第 </a:t>
            </a:r>
            <a:r>
              <a:rPr lang="en-US" altLang="ja-JP" noProof="0" smtClean="0"/>
              <a:t>4 </a:t>
            </a:r>
            <a:r>
              <a:rPr lang="ja-JP" altLang="en-US" noProof="0" smtClean="0"/>
              <a:t>レベル</a:t>
            </a:r>
          </a:p>
          <a:p>
            <a:pPr lvl="4"/>
            <a:r>
              <a:rPr lang="ja-JP" altLang="en-US" noProof="0" smtClean="0"/>
              <a:t>第 </a:t>
            </a:r>
            <a:r>
              <a:rPr lang="en-US" altLang="ja-JP" noProof="0" smtClean="0"/>
              <a:t>5 </a:t>
            </a:r>
            <a:r>
              <a:rPr lang="ja-JP" altLang="en-US" noProof="0" smtClean="0"/>
              <a:t>レベル</a:t>
            </a:r>
          </a:p>
        </p:txBody>
      </p:sp>
      <p:sp>
        <p:nvSpPr>
          <p:cNvPr id="4102" name="Rectangle 6"/>
          <p:cNvSpPr>
            <a:spLocks noGrp="1" noChangeArrowheads="1"/>
          </p:cNvSpPr>
          <p:nvPr>
            <p:ph type="ftr" sz="quarter" idx="4"/>
          </p:nvPr>
        </p:nvSpPr>
        <p:spPr bwMode="auto">
          <a:xfrm>
            <a:off x="0" y="9440863"/>
            <a:ext cx="2949575" cy="496887"/>
          </a:xfrm>
          <a:prstGeom prst="rect">
            <a:avLst/>
          </a:prstGeom>
          <a:noFill/>
          <a:ln w="9525">
            <a:noFill/>
            <a:miter lim="800000"/>
            <a:headEnd/>
            <a:tailEnd/>
          </a:ln>
          <a:effectLst/>
        </p:spPr>
        <p:txBody>
          <a:bodyPr vert="horz" wrap="square" lIns="91432" tIns="45716" rIns="91432" bIns="45716" numCol="1" anchor="b" anchorCtr="0" compatLnSpc="1">
            <a:prstTxWarp prst="textNoShape">
              <a:avLst/>
            </a:prstTxWarp>
          </a:bodyPr>
          <a:lstStyle>
            <a:lvl1pPr>
              <a:defRPr sz="1200">
                <a:latin typeface="Arial" charset="0"/>
                <a:ea typeface="ＭＳ Ｐゴシック" pitchFamily="50" charset="-128"/>
              </a:defRPr>
            </a:lvl1pPr>
          </a:lstStyle>
          <a:p>
            <a:pPr>
              <a:defRPr/>
            </a:pPr>
            <a:endParaRPr lang="en-US" altLang="ja-JP"/>
          </a:p>
        </p:txBody>
      </p:sp>
      <p:sp>
        <p:nvSpPr>
          <p:cNvPr id="4103" name="Rectangle 7"/>
          <p:cNvSpPr>
            <a:spLocks noGrp="1" noChangeArrowheads="1"/>
          </p:cNvSpPr>
          <p:nvPr>
            <p:ph type="sldNum" sz="quarter" idx="5"/>
          </p:nvPr>
        </p:nvSpPr>
        <p:spPr bwMode="auto">
          <a:xfrm>
            <a:off x="3856038" y="9440863"/>
            <a:ext cx="2949575" cy="496887"/>
          </a:xfrm>
          <a:prstGeom prst="rect">
            <a:avLst/>
          </a:prstGeom>
          <a:noFill/>
          <a:ln w="9525">
            <a:noFill/>
            <a:miter lim="800000"/>
            <a:headEnd/>
            <a:tailEnd/>
          </a:ln>
          <a:effectLst/>
        </p:spPr>
        <p:txBody>
          <a:bodyPr vert="horz" wrap="square" lIns="91432" tIns="45716" rIns="91432" bIns="45716" numCol="1" anchor="b" anchorCtr="0" compatLnSpc="1">
            <a:prstTxWarp prst="textNoShape">
              <a:avLst/>
            </a:prstTxWarp>
          </a:bodyPr>
          <a:lstStyle>
            <a:lvl1pPr algn="r">
              <a:defRPr sz="1200">
                <a:latin typeface="Arial" charset="0"/>
                <a:ea typeface="ＭＳ Ｐゴシック" pitchFamily="50" charset="-128"/>
              </a:defRPr>
            </a:lvl1pPr>
          </a:lstStyle>
          <a:p>
            <a:pPr>
              <a:defRPr/>
            </a:pPr>
            <a:fld id="{639258B2-E8A2-446B-8FB9-FBFB0E443731}" type="slidenum">
              <a:rPr lang="en-US" altLang="ja-JP"/>
              <a:pPr>
                <a:defRPr/>
              </a:pPr>
              <a:t>‹#›</a:t>
            </a:fld>
            <a:endParaRPr lang="en-US" altLang="ja-JP"/>
          </a:p>
        </p:txBody>
      </p:sp>
    </p:spTree>
    <p:extLst>
      <p:ext uri="{BB962C8B-B14F-4D97-AF65-F5344CB8AC3E}">
        <p14:creationId xmlns:p14="http://schemas.microsoft.com/office/powerpoint/2010/main" val="265890014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1pPr>
    <a:lvl2pPr marL="455232"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2pPr>
    <a:lvl3pPr marL="91205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3pPr>
    <a:lvl4pPr marL="1368869"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4pPr>
    <a:lvl5pPr marL="1825685"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5pPr>
    <a:lvl6pPr marL="2283820" algn="l" defTabSz="913530" rtl="0" eaLnBrk="1" latinLnBrk="0" hangingPunct="1">
      <a:defRPr kumimoji="1" sz="1200" kern="1200">
        <a:solidFill>
          <a:schemeClr val="tx1"/>
        </a:solidFill>
        <a:latin typeface="+mn-lt"/>
        <a:ea typeface="+mn-ea"/>
        <a:cs typeface="+mn-cs"/>
      </a:defRPr>
    </a:lvl6pPr>
    <a:lvl7pPr marL="2740583" algn="l" defTabSz="913530" rtl="0" eaLnBrk="1" latinLnBrk="0" hangingPunct="1">
      <a:defRPr kumimoji="1" sz="1200" kern="1200">
        <a:solidFill>
          <a:schemeClr val="tx1"/>
        </a:solidFill>
        <a:latin typeface="+mn-lt"/>
        <a:ea typeface="+mn-ea"/>
        <a:cs typeface="+mn-cs"/>
      </a:defRPr>
    </a:lvl7pPr>
    <a:lvl8pPr marL="3197348" algn="l" defTabSz="913530" rtl="0" eaLnBrk="1" latinLnBrk="0" hangingPunct="1">
      <a:defRPr kumimoji="1" sz="1200" kern="1200">
        <a:solidFill>
          <a:schemeClr val="tx1"/>
        </a:solidFill>
        <a:latin typeface="+mn-lt"/>
        <a:ea typeface="+mn-ea"/>
        <a:cs typeface="+mn-cs"/>
      </a:defRPr>
    </a:lvl8pPr>
    <a:lvl9pPr marL="3654113" algn="l" defTabSz="91353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712788" y="746125"/>
            <a:ext cx="5381625" cy="3725863"/>
          </a:xfrm>
        </p:spPr>
      </p:sp>
      <p:sp>
        <p:nvSpPr>
          <p:cNvPr id="3" name="ノート プレースホルダー 2"/>
          <p:cNvSpPr>
            <a:spLocks noGrp="1"/>
          </p:cNvSpPr>
          <p:nvPr>
            <p:ph type="body" idx="1"/>
          </p:nvPr>
        </p:nvSpPr>
        <p:spPr/>
        <p:txBody>
          <a:bodyPr/>
          <a:lstStyle/>
          <a:p>
            <a:endParaRPr kumimoji="1" lang="ja-JP" altLang="en-US" dirty="0"/>
          </a:p>
        </p:txBody>
      </p:sp>
    </p:spTree>
    <p:extLst>
      <p:ext uri="{BB962C8B-B14F-4D97-AF65-F5344CB8AC3E}">
        <p14:creationId xmlns:p14="http://schemas.microsoft.com/office/powerpoint/2010/main" val="208247526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454025" y="811213"/>
            <a:ext cx="5848350" cy="4049712"/>
          </a:xfrm>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10"/>
          </p:nvPr>
        </p:nvSpPr>
        <p:spPr/>
        <p:txBody>
          <a:bodyPr/>
          <a:lstStyle/>
          <a:p>
            <a:pPr marL="0" marR="0" lvl="0" indent="0" algn="r" defTabSz="936763" rtl="0" eaLnBrk="1" fontAlgn="auto" latinLnBrk="0" hangingPunct="1">
              <a:lnSpc>
                <a:spcPct val="100000"/>
              </a:lnSpc>
              <a:spcBef>
                <a:spcPts val="0"/>
              </a:spcBef>
              <a:spcAft>
                <a:spcPts val="0"/>
              </a:spcAft>
              <a:buClrTx/>
              <a:buSzTx/>
              <a:buFontTx/>
              <a:buNone/>
              <a:tabLst/>
              <a:defRPr/>
            </a:pPr>
            <a:fld id="{B7CB502F-CC76-4BDD-B9D5-E46B56960FEA}" type="slidenum">
              <a:rPr kumimoji="1" lang="ja-JP" altLang="en-US" sz="12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36763" rtl="0" eaLnBrk="1" fontAlgn="auto" latinLnBrk="0" hangingPunct="1">
                <a:lnSpc>
                  <a:spcPct val="100000"/>
                </a:lnSpc>
                <a:spcBef>
                  <a:spcPts val="0"/>
                </a:spcBef>
                <a:spcAft>
                  <a:spcPts val="0"/>
                </a:spcAft>
                <a:buClrTx/>
                <a:buSzTx/>
                <a:buFontTx/>
                <a:buNone/>
                <a:tabLst/>
                <a:defRPr/>
              </a:pPr>
              <a:t>6</a:t>
            </a:fld>
            <a:endParaRPr kumimoji="1" lang="ja-JP" altLang="en-US" sz="12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Tree>
    <p:extLst>
      <p:ext uri="{BB962C8B-B14F-4D97-AF65-F5344CB8AC3E}">
        <p14:creationId xmlns:p14="http://schemas.microsoft.com/office/powerpoint/2010/main" val="187267333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0" y="2130667"/>
            <a:ext cx="8420100" cy="1470025"/>
          </a:xfrm>
        </p:spPr>
        <p:txBody>
          <a:bodyPr/>
          <a:lstStyle/>
          <a:p>
            <a:r>
              <a:rPr lang="ja-JP" altLang="en-US" smtClean="0"/>
              <a:t>マスタ タイトルの書式設定</a:t>
            </a:r>
            <a:endParaRPr lang="ja-JP" altLang="en-US"/>
          </a:p>
        </p:txBody>
      </p:sp>
      <p:sp>
        <p:nvSpPr>
          <p:cNvPr id="3" name="サブタイトル 2"/>
          <p:cNvSpPr>
            <a:spLocks noGrp="1"/>
          </p:cNvSpPr>
          <p:nvPr>
            <p:ph type="subTitle" idx="1"/>
          </p:nvPr>
        </p:nvSpPr>
        <p:spPr>
          <a:xfrm>
            <a:off x="1485906" y="3886200"/>
            <a:ext cx="6934200" cy="1752600"/>
          </a:xfrm>
        </p:spPr>
        <p:txBody>
          <a:bodyPr/>
          <a:lstStyle>
            <a:lvl1pPr marL="0" indent="0" algn="ctr">
              <a:buNone/>
              <a:defRPr>
                <a:solidFill>
                  <a:schemeClr val="tx1">
                    <a:tint val="75000"/>
                  </a:schemeClr>
                </a:solidFill>
              </a:defRPr>
            </a:lvl1pPr>
            <a:lvl2pPr marL="456765" indent="0" algn="ctr">
              <a:buNone/>
              <a:defRPr>
                <a:solidFill>
                  <a:schemeClr val="tx1">
                    <a:tint val="75000"/>
                  </a:schemeClr>
                </a:solidFill>
              </a:defRPr>
            </a:lvl2pPr>
            <a:lvl3pPr marL="913530" indent="0" algn="ctr">
              <a:buNone/>
              <a:defRPr>
                <a:solidFill>
                  <a:schemeClr val="tx1">
                    <a:tint val="75000"/>
                  </a:schemeClr>
                </a:solidFill>
              </a:defRPr>
            </a:lvl3pPr>
            <a:lvl4pPr marL="1370294" indent="0" algn="ctr">
              <a:buNone/>
              <a:defRPr>
                <a:solidFill>
                  <a:schemeClr val="tx1">
                    <a:tint val="75000"/>
                  </a:schemeClr>
                </a:solidFill>
              </a:defRPr>
            </a:lvl4pPr>
            <a:lvl5pPr marL="1827056" indent="0" algn="ctr">
              <a:buNone/>
              <a:defRPr>
                <a:solidFill>
                  <a:schemeClr val="tx1">
                    <a:tint val="75000"/>
                  </a:schemeClr>
                </a:solidFill>
              </a:defRPr>
            </a:lvl5pPr>
            <a:lvl6pPr marL="2283820" indent="0" algn="ctr">
              <a:buNone/>
              <a:defRPr>
                <a:solidFill>
                  <a:schemeClr val="tx1">
                    <a:tint val="75000"/>
                  </a:schemeClr>
                </a:solidFill>
              </a:defRPr>
            </a:lvl6pPr>
            <a:lvl7pPr marL="2740583" indent="0" algn="ctr">
              <a:buNone/>
              <a:defRPr>
                <a:solidFill>
                  <a:schemeClr val="tx1">
                    <a:tint val="75000"/>
                  </a:schemeClr>
                </a:solidFill>
              </a:defRPr>
            </a:lvl7pPr>
            <a:lvl8pPr marL="3197348" indent="0" algn="ctr">
              <a:buNone/>
              <a:defRPr>
                <a:solidFill>
                  <a:schemeClr val="tx1">
                    <a:tint val="75000"/>
                  </a:schemeClr>
                </a:solidFill>
              </a:defRPr>
            </a:lvl8pPr>
            <a:lvl9pPr marL="3654113" indent="0" algn="ctr">
              <a:buNone/>
              <a:defRPr>
                <a:solidFill>
                  <a:schemeClr val="tx1">
                    <a:tint val="75000"/>
                  </a:schemeClr>
                </a:solidFill>
              </a:defRPr>
            </a:lvl9pPr>
          </a:lstStyle>
          <a:p>
            <a:r>
              <a:rPr lang="ja-JP" altLang="en-US" smtClean="0"/>
              <a:t>マスタ サブタイトルの書式設定</a:t>
            </a:r>
            <a:endParaRPr lang="ja-JP" altLang="en-US"/>
          </a:p>
        </p:txBody>
      </p:sp>
      <p:sp>
        <p:nvSpPr>
          <p:cNvPr id="4" name="日付プレースホルダ 3"/>
          <p:cNvSpPr>
            <a:spLocks noGrp="1"/>
          </p:cNvSpPr>
          <p:nvPr>
            <p:ph type="dt" sz="half" idx="10"/>
          </p:nvPr>
        </p:nvSpPr>
        <p:spPr/>
        <p:txBody>
          <a:bodyPr/>
          <a:lstStyle>
            <a:lvl1pPr>
              <a:defRPr/>
            </a:lvl1pPr>
          </a:lstStyle>
          <a:p>
            <a:pPr>
              <a:defRPr/>
            </a:pPr>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a:defRPr/>
            </a:lvl1pPr>
          </a:lstStyle>
          <a:p>
            <a:pPr>
              <a:defRPr/>
            </a:pPr>
            <a:fld id="{64D64DDF-B058-4171-8765-6D1C1466F4CC}" type="slidenum">
              <a:rPr lang="ja-JP" altLang="en-US"/>
              <a:pPr>
                <a:defRPr/>
              </a:pPr>
              <a:t>‹#›</a:t>
            </a:fld>
            <a:endParaRPr lang="ja-JP" altLang="en-US"/>
          </a:p>
        </p:txBody>
      </p:sp>
    </p:spTree>
    <p:extLst>
      <p:ext uri="{BB962C8B-B14F-4D97-AF65-F5344CB8AC3E}">
        <p14:creationId xmlns:p14="http://schemas.microsoft.com/office/powerpoint/2010/main" val="27032588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pPr>
              <a:defRPr/>
            </a:pPr>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a:defRPr/>
            </a:lvl1pPr>
          </a:lstStyle>
          <a:p>
            <a:pPr>
              <a:defRPr/>
            </a:pPr>
            <a:fld id="{7EA3B985-3408-4FF8-8280-0FAF1BD65987}" type="slidenum">
              <a:rPr lang="ja-JP" altLang="en-US"/>
              <a:pPr>
                <a:defRPr/>
              </a:pPr>
              <a:t>‹#›</a:t>
            </a:fld>
            <a:endParaRPr lang="ja-JP" altLang="en-US"/>
          </a:p>
        </p:txBody>
      </p:sp>
    </p:spTree>
    <p:extLst>
      <p:ext uri="{BB962C8B-B14F-4D97-AF65-F5344CB8AC3E}">
        <p14:creationId xmlns:p14="http://schemas.microsoft.com/office/powerpoint/2010/main" val="28666840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181851" y="274741"/>
            <a:ext cx="2228850" cy="5851525"/>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495308" y="274741"/>
            <a:ext cx="6534150" cy="5851525"/>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pPr>
              <a:defRPr/>
            </a:pPr>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a:defRPr/>
            </a:lvl1pPr>
          </a:lstStyle>
          <a:p>
            <a:pPr>
              <a:defRPr/>
            </a:pPr>
            <a:fld id="{7F322990-6991-42EB-838C-FA8A6DBCFD7F}" type="slidenum">
              <a:rPr lang="ja-JP" altLang="en-US"/>
              <a:pPr>
                <a:defRPr/>
              </a:pPr>
              <a:t>‹#›</a:t>
            </a:fld>
            <a:endParaRPr lang="ja-JP" altLang="en-US"/>
          </a:p>
        </p:txBody>
      </p:sp>
    </p:spTree>
    <p:extLst>
      <p:ext uri="{BB962C8B-B14F-4D97-AF65-F5344CB8AC3E}">
        <p14:creationId xmlns:p14="http://schemas.microsoft.com/office/powerpoint/2010/main" val="354708172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ユーザー設定レイアウ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日付プレースホルダ 3"/>
          <p:cNvSpPr>
            <a:spLocks noGrp="1"/>
          </p:cNvSpPr>
          <p:nvPr>
            <p:ph type="dt" sz="half" idx="10"/>
          </p:nvPr>
        </p:nvSpPr>
        <p:spPr/>
        <p:txBody>
          <a:bodyPr/>
          <a:lstStyle>
            <a:lvl1pPr>
              <a:defRPr/>
            </a:lvl1pPr>
          </a:lstStyle>
          <a:p>
            <a:pPr>
              <a:defRPr/>
            </a:pPr>
            <a:endParaRPr lang="ja-JP" altLang="en-US"/>
          </a:p>
        </p:txBody>
      </p:sp>
      <p:sp>
        <p:nvSpPr>
          <p:cNvPr id="4"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5" name="スライド番号プレースホルダ 5"/>
          <p:cNvSpPr>
            <a:spLocks noGrp="1"/>
          </p:cNvSpPr>
          <p:nvPr>
            <p:ph type="sldNum" sz="quarter" idx="12"/>
          </p:nvPr>
        </p:nvSpPr>
        <p:spPr/>
        <p:txBody>
          <a:bodyPr/>
          <a:lstStyle>
            <a:lvl1pPr>
              <a:defRPr/>
            </a:lvl1pPr>
          </a:lstStyle>
          <a:p>
            <a:pPr>
              <a:defRPr/>
            </a:pPr>
            <a:fld id="{E5C6F57D-1B28-4C30-828C-BD17EB492280}" type="slidenum">
              <a:rPr lang="ja-JP" altLang="en-US"/>
              <a:pPr>
                <a:defRPr/>
              </a:pPr>
              <a:t>‹#›</a:t>
            </a:fld>
            <a:endParaRPr lang="ja-JP" altLang="en-US"/>
          </a:p>
        </p:txBody>
      </p:sp>
    </p:spTree>
    <p:extLst>
      <p:ext uri="{BB962C8B-B14F-4D97-AF65-F5344CB8AC3E}">
        <p14:creationId xmlns:p14="http://schemas.microsoft.com/office/powerpoint/2010/main" val="313467965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0" y="2130667"/>
            <a:ext cx="8420100" cy="1470025"/>
          </a:xfrm>
        </p:spPr>
        <p:txBody>
          <a:bodyPr/>
          <a:lstStyle/>
          <a:p>
            <a:r>
              <a:rPr lang="ja-JP" altLang="en-US" smtClean="0"/>
              <a:t>マスタ タイトルの書式設定</a:t>
            </a:r>
            <a:endParaRPr lang="ja-JP" altLang="en-US"/>
          </a:p>
        </p:txBody>
      </p:sp>
      <p:sp>
        <p:nvSpPr>
          <p:cNvPr id="3" name="サブタイトル 2"/>
          <p:cNvSpPr>
            <a:spLocks noGrp="1"/>
          </p:cNvSpPr>
          <p:nvPr>
            <p:ph type="subTitle" idx="1"/>
          </p:nvPr>
        </p:nvSpPr>
        <p:spPr>
          <a:xfrm>
            <a:off x="1485906" y="3886200"/>
            <a:ext cx="6934200" cy="1752600"/>
          </a:xfrm>
        </p:spPr>
        <p:txBody>
          <a:bodyPr/>
          <a:lstStyle>
            <a:lvl1pPr marL="0" indent="0" algn="ctr">
              <a:buNone/>
              <a:defRPr>
                <a:solidFill>
                  <a:schemeClr val="tx1">
                    <a:tint val="75000"/>
                  </a:schemeClr>
                </a:solidFill>
              </a:defRPr>
            </a:lvl1pPr>
            <a:lvl2pPr marL="456765" indent="0" algn="ctr">
              <a:buNone/>
              <a:defRPr>
                <a:solidFill>
                  <a:schemeClr val="tx1">
                    <a:tint val="75000"/>
                  </a:schemeClr>
                </a:solidFill>
              </a:defRPr>
            </a:lvl2pPr>
            <a:lvl3pPr marL="913530" indent="0" algn="ctr">
              <a:buNone/>
              <a:defRPr>
                <a:solidFill>
                  <a:schemeClr val="tx1">
                    <a:tint val="75000"/>
                  </a:schemeClr>
                </a:solidFill>
              </a:defRPr>
            </a:lvl3pPr>
            <a:lvl4pPr marL="1370294" indent="0" algn="ctr">
              <a:buNone/>
              <a:defRPr>
                <a:solidFill>
                  <a:schemeClr val="tx1">
                    <a:tint val="75000"/>
                  </a:schemeClr>
                </a:solidFill>
              </a:defRPr>
            </a:lvl4pPr>
            <a:lvl5pPr marL="1827056" indent="0" algn="ctr">
              <a:buNone/>
              <a:defRPr>
                <a:solidFill>
                  <a:schemeClr val="tx1">
                    <a:tint val="75000"/>
                  </a:schemeClr>
                </a:solidFill>
              </a:defRPr>
            </a:lvl5pPr>
            <a:lvl6pPr marL="2283820" indent="0" algn="ctr">
              <a:buNone/>
              <a:defRPr>
                <a:solidFill>
                  <a:schemeClr val="tx1">
                    <a:tint val="75000"/>
                  </a:schemeClr>
                </a:solidFill>
              </a:defRPr>
            </a:lvl6pPr>
            <a:lvl7pPr marL="2740583" indent="0" algn="ctr">
              <a:buNone/>
              <a:defRPr>
                <a:solidFill>
                  <a:schemeClr val="tx1">
                    <a:tint val="75000"/>
                  </a:schemeClr>
                </a:solidFill>
              </a:defRPr>
            </a:lvl7pPr>
            <a:lvl8pPr marL="3197348" indent="0" algn="ctr">
              <a:buNone/>
              <a:defRPr>
                <a:solidFill>
                  <a:schemeClr val="tx1">
                    <a:tint val="75000"/>
                  </a:schemeClr>
                </a:solidFill>
              </a:defRPr>
            </a:lvl8pPr>
            <a:lvl9pPr marL="3654113" indent="0" algn="ctr">
              <a:buNone/>
              <a:defRPr>
                <a:solidFill>
                  <a:schemeClr val="tx1">
                    <a:tint val="75000"/>
                  </a:schemeClr>
                </a:solidFill>
              </a:defRPr>
            </a:lvl9pPr>
          </a:lstStyle>
          <a:p>
            <a:r>
              <a:rPr lang="ja-JP" altLang="en-US" smtClean="0"/>
              <a:t>マスタ サブタイトルの書式設定</a:t>
            </a:r>
            <a:endParaRPr lang="ja-JP" altLang="en-US"/>
          </a:p>
        </p:txBody>
      </p:sp>
      <p:sp>
        <p:nvSpPr>
          <p:cNvPr id="4" name="日付プレースホルダ 3"/>
          <p:cNvSpPr>
            <a:spLocks noGrp="1"/>
          </p:cNvSpPr>
          <p:nvPr>
            <p:ph type="dt" sz="half" idx="10"/>
          </p:nvPr>
        </p:nvSpPr>
        <p:spPr/>
        <p:txBody>
          <a:bodyPr/>
          <a:lstStyle>
            <a:lvl1pPr>
              <a:defRPr/>
            </a:lvl1pPr>
          </a:lstStyle>
          <a:p>
            <a:pPr>
              <a:defRPr/>
            </a:pPr>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a:defRPr/>
            </a:lvl1pPr>
          </a:lstStyle>
          <a:p>
            <a:pPr>
              <a:defRPr/>
            </a:pPr>
            <a:fld id="{9C17C6DD-345F-406B-94A2-7A185CA42A49}" type="slidenum">
              <a:rPr lang="ja-JP" altLang="en-US"/>
              <a:pPr>
                <a:defRPr/>
              </a:pPr>
              <a:t>‹#›</a:t>
            </a:fld>
            <a:endParaRPr lang="ja-JP" altLang="en-US"/>
          </a:p>
        </p:txBody>
      </p:sp>
    </p:spTree>
    <p:extLst>
      <p:ext uri="{BB962C8B-B14F-4D97-AF65-F5344CB8AC3E}">
        <p14:creationId xmlns:p14="http://schemas.microsoft.com/office/powerpoint/2010/main" val="330040450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pPr>
              <a:defRPr/>
            </a:pPr>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a:defRPr/>
            </a:lvl1pPr>
          </a:lstStyle>
          <a:p>
            <a:pPr>
              <a:defRPr/>
            </a:pPr>
            <a:fld id="{3F4C0456-1803-43A5-A3F1-0FB13A35BFE3}" type="slidenum">
              <a:rPr lang="ja-JP" altLang="en-US"/>
              <a:pPr>
                <a:defRPr/>
              </a:pPr>
              <a:t>‹#›</a:t>
            </a:fld>
            <a:endParaRPr lang="ja-JP" altLang="en-US"/>
          </a:p>
        </p:txBody>
      </p:sp>
    </p:spTree>
    <p:extLst>
      <p:ext uri="{BB962C8B-B14F-4D97-AF65-F5344CB8AC3E}">
        <p14:creationId xmlns:p14="http://schemas.microsoft.com/office/powerpoint/2010/main" val="15522183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639" y="4407147"/>
            <a:ext cx="84201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82639" y="2906732"/>
            <a:ext cx="8420100" cy="1500187"/>
          </a:xfrm>
        </p:spPr>
        <p:txBody>
          <a:bodyPr anchor="b"/>
          <a:lstStyle>
            <a:lvl1pPr marL="0" indent="0">
              <a:buNone/>
              <a:defRPr sz="2000">
                <a:solidFill>
                  <a:schemeClr val="tx1">
                    <a:tint val="75000"/>
                  </a:schemeClr>
                </a:solidFill>
              </a:defRPr>
            </a:lvl1pPr>
            <a:lvl2pPr marL="456765" indent="0">
              <a:buNone/>
              <a:defRPr sz="1800">
                <a:solidFill>
                  <a:schemeClr val="tx1">
                    <a:tint val="75000"/>
                  </a:schemeClr>
                </a:solidFill>
              </a:defRPr>
            </a:lvl2pPr>
            <a:lvl3pPr marL="913530" indent="0">
              <a:buNone/>
              <a:defRPr sz="1600">
                <a:solidFill>
                  <a:schemeClr val="tx1">
                    <a:tint val="75000"/>
                  </a:schemeClr>
                </a:solidFill>
              </a:defRPr>
            </a:lvl3pPr>
            <a:lvl4pPr marL="1370294" indent="0">
              <a:buNone/>
              <a:defRPr sz="1400">
                <a:solidFill>
                  <a:schemeClr val="tx1">
                    <a:tint val="75000"/>
                  </a:schemeClr>
                </a:solidFill>
              </a:defRPr>
            </a:lvl4pPr>
            <a:lvl5pPr marL="1827056" indent="0">
              <a:buNone/>
              <a:defRPr sz="1400">
                <a:solidFill>
                  <a:schemeClr val="tx1">
                    <a:tint val="75000"/>
                  </a:schemeClr>
                </a:solidFill>
              </a:defRPr>
            </a:lvl5pPr>
            <a:lvl6pPr marL="2283820" indent="0">
              <a:buNone/>
              <a:defRPr sz="1400">
                <a:solidFill>
                  <a:schemeClr val="tx1">
                    <a:tint val="75000"/>
                  </a:schemeClr>
                </a:solidFill>
              </a:defRPr>
            </a:lvl6pPr>
            <a:lvl7pPr marL="2740583" indent="0">
              <a:buNone/>
              <a:defRPr sz="1400">
                <a:solidFill>
                  <a:schemeClr val="tx1">
                    <a:tint val="75000"/>
                  </a:schemeClr>
                </a:solidFill>
              </a:defRPr>
            </a:lvl7pPr>
            <a:lvl8pPr marL="3197348" indent="0">
              <a:buNone/>
              <a:defRPr sz="1400">
                <a:solidFill>
                  <a:schemeClr val="tx1">
                    <a:tint val="75000"/>
                  </a:schemeClr>
                </a:solidFill>
              </a:defRPr>
            </a:lvl8pPr>
            <a:lvl9pPr marL="3654113" indent="0">
              <a:buNone/>
              <a:defRPr sz="1400">
                <a:solidFill>
                  <a:schemeClr val="tx1">
                    <a:tint val="75000"/>
                  </a:schemeClr>
                </a:solidFill>
              </a:defRPr>
            </a:lvl9pPr>
          </a:lstStyle>
          <a:p>
            <a:pPr lvl="0"/>
            <a:r>
              <a:rPr lang="ja-JP" altLang="en-US" smtClean="0"/>
              <a:t>マスタ テキストの書式設定</a:t>
            </a:r>
          </a:p>
        </p:txBody>
      </p:sp>
      <p:sp>
        <p:nvSpPr>
          <p:cNvPr id="4" name="日付プレースホルダ 3"/>
          <p:cNvSpPr>
            <a:spLocks noGrp="1"/>
          </p:cNvSpPr>
          <p:nvPr>
            <p:ph type="dt" sz="half" idx="10"/>
          </p:nvPr>
        </p:nvSpPr>
        <p:spPr/>
        <p:txBody>
          <a:bodyPr/>
          <a:lstStyle>
            <a:lvl1pPr>
              <a:defRPr/>
            </a:lvl1pPr>
          </a:lstStyle>
          <a:p>
            <a:pPr>
              <a:defRPr/>
            </a:pPr>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a:defRPr/>
            </a:lvl1pPr>
          </a:lstStyle>
          <a:p>
            <a:pPr>
              <a:defRPr/>
            </a:pPr>
            <a:fld id="{4FD5374A-B00B-4977-AB87-4FCBCAB13F97}" type="slidenum">
              <a:rPr lang="ja-JP" altLang="en-US"/>
              <a:pPr>
                <a:defRPr/>
              </a:pPr>
              <a:t>‹#›</a:t>
            </a:fld>
            <a:endParaRPr lang="ja-JP" altLang="en-US"/>
          </a:p>
        </p:txBody>
      </p:sp>
    </p:spTree>
    <p:extLst>
      <p:ext uri="{BB962C8B-B14F-4D97-AF65-F5344CB8AC3E}">
        <p14:creationId xmlns:p14="http://schemas.microsoft.com/office/powerpoint/2010/main" val="53056235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495316" y="1600225"/>
            <a:ext cx="4381501"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5029214" y="1600225"/>
            <a:ext cx="4381501"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日付プレースホルダ 3"/>
          <p:cNvSpPr>
            <a:spLocks noGrp="1"/>
          </p:cNvSpPr>
          <p:nvPr>
            <p:ph type="dt" sz="half" idx="10"/>
          </p:nvPr>
        </p:nvSpPr>
        <p:spPr/>
        <p:txBody>
          <a:bodyPr/>
          <a:lstStyle>
            <a:lvl1pPr>
              <a:defRPr/>
            </a:lvl1pPr>
          </a:lstStyle>
          <a:p>
            <a:pPr>
              <a:defRPr/>
            </a:pPr>
            <a:endParaRPr lang="ja-JP" altLang="en-US"/>
          </a:p>
        </p:txBody>
      </p:sp>
      <p:sp>
        <p:nvSpPr>
          <p:cNvPr id="6"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 5"/>
          <p:cNvSpPr>
            <a:spLocks noGrp="1"/>
          </p:cNvSpPr>
          <p:nvPr>
            <p:ph type="sldNum" sz="quarter" idx="12"/>
          </p:nvPr>
        </p:nvSpPr>
        <p:spPr/>
        <p:txBody>
          <a:bodyPr/>
          <a:lstStyle>
            <a:lvl1pPr>
              <a:defRPr/>
            </a:lvl1pPr>
          </a:lstStyle>
          <a:p>
            <a:pPr>
              <a:defRPr/>
            </a:pPr>
            <a:fld id="{63229343-6B62-4BDA-A65C-4E28CB93864E}" type="slidenum">
              <a:rPr lang="ja-JP" altLang="en-US"/>
              <a:pPr>
                <a:defRPr/>
              </a:pPr>
              <a:t>‹#›</a:t>
            </a:fld>
            <a:endParaRPr lang="ja-JP" altLang="en-US"/>
          </a:p>
        </p:txBody>
      </p:sp>
    </p:spTree>
    <p:extLst>
      <p:ext uri="{BB962C8B-B14F-4D97-AF65-F5344CB8AC3E}">
        <p14:creationId xmlns:p14="http://schemas.microsoft.com/office/powerpoint/2010/main" val="48494956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95378" y="1535113"/>
            <a:ext cx="4376737" cy="639762"/>
          </a:xfrm>
        </p:spPr>
        <p:txBody>
          <a:bodyPr anchor="b"/>
          <a:lstStyle>
            <a:lvl1pPr marL="0" indent="0">
              <a:buNone/>
              <a:defRPr sz="2400" b="1"/>
            </a:lvl1pPr>
            <a:lvl2pPr marL="456765" indent="0">
              <a:buNone/>
              <a:defRPr sz="2000" b="1"/>
            </a:lvl2pPr>
            <a:lvl3pPr marL="913530" indent="0">
              <a:buNone/>
              <a:defRPr sz="1800" b="1"/>
            </a:lvl3pPr>
            <a:lvl4pPr marL="1370294" indent="0">
              <a:buNone/>
              <a:defRPr sz="1600" b="1"/>
            </a:lvl4pPr>
            <a:lvl5pPr marL="1827056" indent="0">
              <a:buNone/>
              <a:defRPr sz="1600" b="1"/>
            </a:lvl5pPr>
            <a:lvl6pPr marL="2283820" indent="0">
              <a:buNone/>
              <a:defRPr sz="1600" b="1"/>
            </a:lvl6pPr>
            <a:lvl7pPr marL="2740583" indent="0">
              <a:buNone/>
              <a:defRPr sz="1600" b="1"/>
            </a:lvl7pPr>
            <a:lvl8pPr marL="3197348" indent="0">
              <a:buNone/>
              <a:defRPr sz="1600" b="1"/>
            </a:lvl8pPr>
            <a:lvl9pPr marL="3654113"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95378" y="2174875"/>
            <a:ext cx="437673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5032415" y="1535113"/>
            <a:ext cx="4378325" cy="639762"/>
          </a:xfrm>
        </p:spPr>
        <p:txBody>
          <a:bodyPr anchor="b"/>
          <a:lstStyle>
            <a:lvl1pPr marL="0" indent="0">
              <a:buNone/>
              <a:defRPr sz="2400" b="1"/>
            </a:lvl1pPr>
            <a:lvl2pPr marL="456765" indent="0">
              <a:buNone/>
              <a:defRPr sz="2000" b="1"/>
            </a:lvl2pPr>
            <a:lvl3pPr marL="913530" indent="0">
              <a:buNone/>
              <a:defRPr sz="1800" b="1"/>
            </a:lvl3pPr>
            <a:lvl4pPr marL="1370294" indent="0">
              <a:buNone/>
              <a:defRPr sz="1600" b="1"/>
            </a:lvl4pPr>
            <a:lvl5pPr marL="1827056" indent="0">
              <a:buNone/>
              <a:defRPr sz="1600" b="1"/>
            </a:lvl5pPr>
            <a:lvl6pPr marL="2283820" indent="0">
              <a:buNone/>
              <a:defRPr sz="1600" b="1"/>
            </a:lvl6pPr>
            <a:lvl7pPr marL="2740583" indent="0">
              <a:buNone/>
              <a:defRPr sz="1600" b="1"/>
            </a:lvl7pPr>
            <a:lvl8pPr marL="3197348" indent="0">
              <a:buNone/>
              <a:defRPr sz="1600" b="1"/>
            </a:lvl8pPr>
            <a:lvl9pPr marL="3654113"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5032415" y="2174875"/>
            <a:ext cx="437832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日付プレースホルダ 3"/>
          <p:cNvSpPr>
            <a:spLocks noGrp="1"/>
          </p:cNvSpPr>
          <p:nvPr>
            <p:ph type="dt" sz="half" idx="10"/>
          </p:nvPr>
        </p:nvSpPr>
        <p:spPr/>
        <p:txBody>
          <a:bodyPr/>
          <a:lstStyle>
            <a:lvl1pPr>
              <a:defRPr/>
            </a:lvl1pPr>
          </a:lstStyle>
          <a:p>
            <a:pPr>
              <a:defRPr/>
            </a:pPr>
            <a:endParaRPr lang="ja-JP" altLang="en-US"/>
          </a:p>
        </p:txBody>
      </p:sp>
      <p:sp>
        <p:nvSpPr>
          <p:cNvPr id="8"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9" name="スライド番号プレースホルダ 5"/>
          <p:cNvSpPr>
            <a:spLocks noGrp="1"/>
          </p:cNvSpPr>
          <p:nvPr>
            <p:ph type="sldNum" sz="quarter" idx="12"/>
          </p:nvPr>
        </p:nvSpPr>
        <p:spPr/>
        <p:txBody>
          <a:bodyPr/>
          <a:lstStyle>
            <a:lvl1pPr>
              <a:defRPr/>
            </a:lvl1pPr>
          </a:lstStyle>
          <a:p>
            <a:pPr>
              <a:defRPr/>
            </a:pPr>
            <a:fld id="{68C0E16F-FF57-44D4-9F92-2A80A1338607}" type="slidenum">
              <a:rPr lang="ja-JP" altLang="en-US"/>
              <a:pPr>
                <a:defRPr/>
              </a:pPr>
              <a:t>‹#›</a:t>
            </a:fld>
            <a:endParaRPr lang="ja-JP" altLang="en-US"/>
          </a:p>
        </p:txBody>
      </p:sp>
    </p:spTree>
    <p:extLst>
      <p:ext uri="{BB962C8B-B14F-4D97-AF65-F5344CB8AC3E}">
        <p14:creationId xmlns:p14="http://schemas.microsoft.com/office/powerpoint/2010/main" val="19637735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日付プレースホルダ 3"/>
          <p:cNvSpPr>
            <a:spLocks noGrp="1"/>
          </p:cNvSpPr>
          <p:nvPr>
            <p:ph type="dt" sz="half" idx="10"/>
          </p:nvPr>
        </p:nvSpPr>
        <p:spPr/>
        <p:txBody>
          <a:bodyPr/>
          <a:lstStyle>
            <a:lvl1pPr>
              <a:defRPr/>
            </a:lvl1pPr>
          </a:lstStyle>
          <a:p>
            <a:pPr>
              <a:defRPr/>
            </a:pPr>
            <a:endParaRPr lang="ja-JP" altLang="en-US"/>
          </a:p>
        </p:txBody>
      </p:sp>
      <p:sp>
        <p:nvSpPr>
          <p:cNvPr id="4"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5" name="スライド番号プレースホルダ 5"/>
          <p:cNvSpPr>
            <a:spLocks noGrp="1"/>
          </p:cNvSpPr>
          <p:nvPr>
            <p:ph type="sldNum" sz="quarter" idx="12"/>
          </p:nvPr>
        </p:nvSpPr>
        <p:spPr/>
        <p:txBody>
          <a:bodyPr/>
          <a:lstStyle>
            <a:lvl1pPr>
              <a:defRPr/>
            </a:lvl1pPr>
          </a:lstStyle>
          <a:p>
            <a:pPr>
              <a:defRPr/>
            </a:pPr>
            <a:fld id="{86C0EFBD-D6BA-47BC-863B-E951F09B8B0C}" type="slidenum">
              <a:rPr lang="ja-JP" altLang="en-US"/>
              <a:pPr>
                <a:defRPr/>
              </a:pPr>
              <a:t>‹#›</a:t>
            </a:fld>
            <a:endParaRPr lang="ja-JP" altLang="en-US"/>
          </a:p>
        </p:txBody>
      </p:sp>
    </p:spTree>
    <p:extLst>
      <p:ext uri="{BB962C8B-B14F-4D97-AF65-F5344CB8AC3E}">
        <p14:creationId xmlns:p14="http://schemas.microsoft.com/office/powerpoint/2010/main" val="237462560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3"/>
          <p:cNvSpPr>
            <a:spLocks noGrp="1"/>
          </p:cNvSpPr>
          <p:nvPr>
            <p:ph type="dt" sz="half" idx="10"/>
          </p:nvPr>
        </p:nvSpPr>
        <p:spPr/>
        <p:txBody>
          <a:bodyPr/>
          <a:lstStyle>
            <a:lvl1pPr>
              <a:defRPr/>
            </a:lvl1pPr>
          </a:lstStyle>
          <a:p>
            <a:pPr>
              <a:defRPr/>
            </a:pPr>
            <a:endParaRPr lang="ja-JP" altLang="en-US"/>
          </a:p>
        </p:txBody>
      </p:sp>
      <p:sp>
        <p:nvSpPr>
          <p:cNvPr id="3"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4" name="スライド番号プレースホルダ 5"/>
          <p:cNvSpPr>
            <a:spLocks noGrp="1"/>
          </p:cNvSpPr>
          <p:nvPr>
            <p:ph type="sldNum" sz="quarter" idx="12"/>
          </p:nvPr>
        </p:nvSpPr>
        <p:spPr/>
        <p:txBody>
          <a:bodyPr/>
          <a:lstStyle>
            <a:lvl1pPr>
              <a:defRPr/>
            </a:lvl1pPr>
          </a:lstStyle>
          <a:p>
            <a:pPr>
              <a:defRPr/>
            </a:pPr>
            <a:fld id="{357A5D26-256F-476A-8934-57558E71681E}" type="slidenum">
              <a:rPr lang="ja-JP" altLang="en-US"/>
              <a:pPr>
                <a:defRPr/>
              </a:pPr>
              <a:t>‹#›</a:t>
            </a:fld>
            <a:endParaRPr lang="ja-JP" altLang="en-US"/>
          </a:p>
        </p:txBody>
      </p:sp>
    </p:spTree>
    <p:extLst>
      <p:ext uri="{BB962C8B-B14F-4D97-AF65-F5344CB8AC3E}">
        <p14:creationId xmlns:p14="http://schemas.microsoft.com/office/powerpoint/2010/main" val="7495529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pPr>
              <a:defRPr/>
            </a:pPr>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a:defRPr/>
            </a:lvl1pPr>
          </a:lstStyle>
          <a:p>
            <a:pPr>
              <a:defRPr/>
            </a:pPr>
            <a:fld id="{7927FC21-91B3-4F19-A8F0-33CB94BDEB66}" type="slidenum">
              <a:rPr lang="ja-JP" altLang="en-US"/>
              <a:pPr>
                <a:defRPr/>
              </a:pPr>
              <a:t>‹#›</a:t>
            </a:fld>
            <a:endParaRPr lang="ja-JP" altLang="en-US"/>
          </a:p>
        </p:txBody>
      </p:sp>
    </p:spTree>
    <p:extLst>
      <p:ext uri="{BB962C8B-B14F-4D97-AF65-F5344CB8AC3E}">
        <p14:creationId xmlns:p14="http://schemas.microsoft.com/office/powerpoint/2010/main" val="18938890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8" y="273051"/>
            <a:ext cx="3259138" cy="1162050"/>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873500" y="273155"/>
            <a:ext cx="553720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95308" y="1435113"/>
            <a:ext cx="3259138" cy="4691063"/>
          </a:xfrm>
        </p:spPr>
        <p:txBody>
          <a:bodyPr/>
          <a:lstStyle>
            <a:lvl1pPr marL="0" indent="0">
              <a:buNone/>
              <a:defRPr sz="1400"/>
            </a:lvl1pPr>
            <a:lvl2pPr marL="456765" indent="0">
              <a:buNone/>
              <a:defRPr sz="1200"/>
            </a:lvl2pPr>
            <a:lvl3pPr marL="913530" indent="0">
              <a:buNone/>
              <a:defRPr sz="1000"/>
            </a:lvl3pPr>
            <a:lvl4pPr marL="1370294" indent="0">
              <a:buNone/>
              <a:defRPr sz="900"/>
            </a:lvl4pPr>
            <a:lvl5pPr marL="1827056" indent="0">
              <a:buNone/>
              <a:defRPr sz="900"/>
            </a:lvl5pPr>
            <a:lvl6pPr marL="2283820" indent="0">
              <a:buNone/>
              <a:defRPr sz="900"/>
            </a:lvl6pPr>
            <a:lvl7pPr marL="2740583" indent="0">
              <a:buNone/>
              <a:defRPr sz="900"/>
            </a:lvl7pPr>
            <a:lvl8pPr marL="3197348" indent="0">
              <a:buNone/>
              <a:defRPr sz="900"/>
            </a:lvl8pPr>
            <a:lvl9pPr marL="3654113" indent="0">
              <a:buNone/>
              <a:defRPr sz="900"/>
            </a:lvl9pPr>
          </a:lstStyle>
          <a:p>
            <a:pPr lvl="0"/>
            <a:r>
              <a:rPr lang="ja-JP" altLang="en-US" smtClean="0"/>
              <a:t>マスタ テキストの書式設定</a:t>
            </a:r>
          </a:p>
        </p:txBody>
      </p:sp>
      <p:sp>
        <p:nvSpPr>
          <p:cNvPr id="5" name="日付プレースホルダ 3"/>
          <p:cNvSpPr>
            <a:spLocks noGrp="1"/>
          </p:cNvSpPr>
          <p:nvPr>
            <p:ph type="dt" sz="half" idx="10"/>
          </p:nvPr>
        </p:nvSpPr>
        <p:spPr/>
        <p:txBody>
          <a:bodyPr/>
          <a:lstStyle>
            <a:lvl1pPr>
              <a:defRPr/>
            </a:lvl1pPr>
          </a:lstStyle>
          <a:p>
            <a:pPr>
              <a:defRPr/>
            </a:pPr>
            <a:endParaRPr lang="ja-JP" altLang="en-US"/>
          </a:p>
        </p:txBody>
      </p:sp>
      <p:sp>
        <p:nvSpPr>
          <p:cNvPr id="6"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 5"/>
          <p:cNvSpPr>
            <a:spLocks noGrp="1"/>
          </p:cNvSpPr>
          <p:nvPr>
            <p:ph type="sldNum" sz="quarter" idx="12"/>
          </p:nvPr>
        </p:nvSpPr>
        <p:spPr/>
        <p:txBody>
          <a:bodyPr/>
          <a:lstStyle>
            <a:lvl1pPr>
              <a:defRPr/>
            </a:lvl1pPr>
          </a:lstStyle>
          <a:p>
            <a:pPr>
              <a:defRPr/>
            </a:pPr>
            <a:fld id="{C8D44B26-98E6-4542-9F1A-98E31B9E2536}" type="slidenum">
              <a:rPr lang="ja-JP" altLang="en-US"/>
              <a:pPr>
                <a:defRPr/>
              </a:pPr>
              <a:t>‹#›</a:t>
            </a:fld>
            <a:endParaRPr lang="ja-JP" altLang="en-US"/>
          </a:p>
        </p:txBody>
      </p:sp>
    </p:spTree>
    <p:extLst>
      <p:ext uri="{BB962C8B-B14F-4D97-AF65-F5344CB8AC3E}">
        <p14:creationId xmlns:p14="http://schemas.microsoft.com/office/powerpoint/2010/main" val="277091280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519" y="4800601"/>
            <a:ext cx="5943600" cy="566738"/>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941519" y="612775"/>
            <a:ext cx="5943600" cy="4114800"/>
          </a:xfrm>
        </p:spPr>
        <p:txBody>
          <a:bodyPr rtlCol="0">
            <a:normAutofit/>
          </a:bodyPr>
          <a:lstStyle>
            <a:lvl1pPr marL="0" indent="0">
              <a:buNone/>
              <a:defRPr sz="3200"/>
            </a:lvl1pPr>
            <a:lvl2pPr marL="456765" indent="0">
              <a:buNone/>
              <a:defRPr sz="2800"/>
            </a:lvl2pPr>
            <a:lvl3pPr marL="913530" indent="0">
              <a:buNone/>
              <a:defRPr sz="2400"/>
            </a:lvl3pPr>
            <a:lvl4pPr marL="1370294" indent="0">
              <a:buNone/>
              <a:defRPr sz="2000"/>
            </a:lvl4pPr>
            <a:lvl5pPr marL="1827056" indent="0">
              <a:buNone/>
              <a:defRPr sz="2000"/>
            </a:lvl5pPr>
            <a:lvl6pPr marL="2283820" indent="0">
              <a:buNone/>
              <a:defRPr sz="2000"/>
            </a:lvl6pPr>
            <a:lvl7pPr marL="2740583" indent="0">
              <a:buNone/>
              <a:defRPr sz="2000"/>
            </a:lvl7pPr>
            <a:lvl8pPr marL="3197348" indent="0">
              <a:buNone/>
              <a:defRPr sz="2000"/>
            </a:lvl8pPr>
            <a:lvl9pPr marL="3654113" indent="0">
              <a:buNone/>
              <a:defRPr sz="2000"/>
            </a:lvl9pPr>
          </a:lstStyle>
          <a:p>
            <a:pPr lvl="0"/>
            <a:endParaRPr lang="ja-JP" altLang="en-US" noProof="0"/>
          </a:p>
        </p:txBody>
      </p:sp>
      <p:sp>
        <p:nvSpPr>
          <p:cNvPr id="4" name="テキスト プレースホルダ 3"/>
          <p:cNvSpPr>
            <a:spLocks noGrp="1"/>
          </p:cNvSpPr>
          <p:nvPr>
            <p:ph type="body" sz="half" idx="2"/>
          </p:nvPr>
        </p:nvSpPr>
        <p:spPr>
          <a:xfrm>
            <a:off x="1941519" y="5367339"/>
            <a:ext cx="5943600" cy="804862"/>
          </a:xfrm>
        </p:spPr>
        <p:txBody>
          <a:bodyPr/>
          <a:lstStyle>
            <a:lvl1pPr marL="0" indent="0">
              <a:buNone/>
              <a:defRPr sz="1400"/>
            </a:lvl1pPr>
            <a:lvl2pPr marL="456765" indent="0">
              <a:buNone/>
              <a:defRPr sz="1200"/>
            </a:lvl2pPr>
            <a:lvl3pPr marL="913530" indent="0">
              <a:buNone/>
              <a:defRPr sz="1000"/>
            </a:lvl3pPr>
            <a:lvl4pPr marL="1370294" indent="0">
              <a:buNone/>
              <a:defRPr sz="900"/>
            </a:lvl4pPr>
            <a:lvl5pPr marL="1827056" indent="0">
              <a:buNone/>
              <a:defRPr sz="900"/>
            </a:lvl5pPr>
            <a:lvl6pPr marL="2283820" indent="0">
              <a:buNone/>
              <a:defRPr sz="900"/>
            </a:lvl6pPr>
            <a:lvl7pPr marL="2740583" indent="0">
              <a:buNone/>
              <a:defRPr sz="900"/>
            </a:lvl7pPr>
            <a:lvl8pPr marL="3197348" indent="0">
              <a:buNone/>
              <a:defRPr sz="900"/>
            </a:lvl8pPr>
            <a:lvl9pPr marL="3654113" indent="0">
              <a:buNone/>
              <a:defRPr sz="900"/>
            </a:lvl9pPr>
          </a:lstStyle>
          <a:p>
            <a:pPr lvl="0"/>
            <a:r>
              <a:rPr lang="ja-JP" altLang="en-US" smtClean="0"/>
              <a:t>マスタ テキストの書式設定</a:t>
            </a:r>
          </a:p>
        </p:txBody>
      </p:sp>
      <p:sp>
        <p:nvSpPr>
          <p:cNvPr id="5" name="日付プレースホルダ 3"/>
          <p:cNvSpPr>
            <a:spLocks noGrp="1"/>
          </p:cNvSpPr>
          <p:nvPr>
            <p:ph type="dt" sz="half" idx="10"/>
          </p:nvPr>
        </p:nvSpPr>
        <p:spPr/>
        <p:txBody>
          <a:bodyPr/>
          <a:lstStyle>
            <a:lvl1pPr>
              <a:defRPr/>
            </a:lvl1pPr>
          </a:lstStyle>
          <a:p>
            <a:pPr>
              <a:defRPr/>
            </a:pPr>
            <a:endParaRPr lang="ja-JP" altLang="en-US"/>
          </a:p>
        </p:txBody>
      </p:sp>
      <p:sp>
        <p:nvSpPr>
          <p:cNvPr id="6"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 5"/>
          <p:cNvSpPr>
            <a:spLocks noGrp="1"/>
          </p:cNvSpPr>
          <p:nvPr>
            <p:ph type="sldNum" sz="quarter" idx="12"/>
          </p:nvPr>
        </p:nvSpPr>
        <p:spPr/>
        <p:txBody>
          <a:bodyPr/>
          <a:lstStyle>
            <a:lvl1pPr>
              <a:defRPr/>
            </a:lvl1pPr>
          </a:lstStyle>
          <a:p>
            <a:pPr>
              <a:defRPr/>
            </a:pPr>
            <a:fld id="{8CF38E5C-447E-450A-B539-E923CA594EF5}" type="slidenum">
              <a:rPr lang="ja-JP" altLang="en-US"/>
              <a:pPr>
                <a:defRPr/>
              </a:pPr>
              <a:t>‹#›</a:t>
            </a:fld>
            <a:endParaRPr lang="ja-JP" altLang="en-US"/>
          </a:p>
        </p:txBody>
      </p:sp>
    </p:spTree>
    <p:extLst>
      <p:ext uri="{BB962C8B-B14F-4D97-AF65-F5344CB8AC3E}">
        <p14:creationId xmlns:p14="http://schemas.microsoft.com/office/powerpoint/2010/main" val="81022087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pPr>
              <a:defRPr/>
            </a:pPr>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a:defRPr/>
            </a:lvl1pPr>
          </a:lstStyle>
          <a:p>
            <a:pPr>
              <a:defRPr/>
            </a:pPr>
            <a:fld id="{10BCC721-A4A1-47FC-84D4-D30B487F12E8}" type="slidenum">
              <a:rPr lang="ja-JP" altLang="en-US"/>
              <a:pPr>
                <a:defRPr/>
              </a:pPr>
              <a:t>‹#›</a:t>
            </a:fld>
            <a:endParaRPr lang="ja-JP" altLang="en-US"/>
          </a:p>
        </p:txBody>
      </p:sp>
    </p:spTree>
    <p:extLst>
      <p:ext uri="{BB962C8B-B14F-4D97-AF65-F5344CB8AC3E}">
        <p14:creationId xmlns:p14="http://schemas.microsoft.com/office/powerpoint/2010/main" val="410806062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181851" y="274741"/>
            <a:ext cx="2228850" cy="5851525"/>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495308" y="274741"/>
            <a:ext cx="6534150" cy="5851525"/>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pPr>
              <a:defRPr/>
            </a:pPr>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a:defRPr/>
            </a:lvl1pPr>
          </a:lstStyle>
          <a:p>
            <a:pPr>
              <a:defRPr/>
            </a:pPr>
            <a:fld id="{D01C2A9D-155F-4581-93D8-F882B634D35D}" type="slidenum">
              <a:rPr lang="ja-JP" altLang="en-US"/>
              <a:pPr>
                <a:defRPr/>
              </a:pPr>
              <a:t>‹#›</a:t>
            </a:fld>
            <a:endParaRPr lang="ja-JP" altLang="en-US"/>
          </a:p>
        </p:txBody>
      </p:sp>
    </p:spTree>
    <p:extLst>
      <p:ext uri="{BB962C8B-B14F-4D97-AF65-F5344CB8AC3E}">
        <p14:creationId xmlns:p14="http://schemas.microsoft.com/office/powerpoint/2010/main" val="167167043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タイトル スライド">
    <p:spTree>
      <p:nvGrpSpPr>
        <p:cNvPr id="1" name=""/>
        <p:cNvGrpSpPr/>
        <p:nvPr/>
      </p:nvGrpSpPr>
      <p:grpSpPr>
        <a:xfrm>
          <a:off x="0" y="0"/>
          <a:ext cx="0" cy="0"/>
          <a:chOff x="0" y="0"/>
          <a:chExt cx="0" cy="0"/>
        </a:xfrm>
      </p:grpSpPr>
    </p:spTree>
    <p:extLst>
      <p:ext uri="{BB962C8B-B14F-4D97-AF65-F5344CB8AC3E}">
        <p14:creationId xmlns:p14="http://schemas.microsoft.com/office/powerpoint/2010/main" val="219456113"/>
      </p:ext>
    </p:extLst>
  </p:cSld>
  <p:clrMapOvr>
    <a:masterClrMapping/>
  </p:clrMapOvr>
  <p:timing>
    <p:tnLst>
      <p:par>
        <p:cTn id="1" dur="indefinite" restart="never" nodeType="tmRoot"/>
      </p:par>
    </p:tnLst>
  </p:timing>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タイトルとコンテンツ">
    <p:spTree>
      <p:nvGrpSpPr>
        <p:cNvPr id="1" name=""/>
        <p:cNvGrpSpPr/>
        <p:nvPr/>
      </p:nvGrpSpPr>
      <p:grpSpPr>
        <a:xfrm>
          <a:off x="0" y="0"/>
          <a:ext cx="0" cy="0"/>
          <a:chOff x="0" y="0"/>
          <a:chExt cx="0" cy="0"/>
        </a:xfrm>
      </p:grpSpPr>
    </p:spTree>
    <p:extLst>
      <p:ext uri="{BB962C8B-B14F-4D97-AF65-F5344CB8AC3E}">
        <p14:creationId xmlns:p14="http://schemas.microsoft.com/office/powerpoint/2010/main" val="3596751410"/>
      </p:ext>
    </p:extLst>
  </p:cSld>
  <p:clrMapOvr>
    <a:masterClrMapping/>
  </p:clrMapOvr>
  <p:timing>
    <p:tnLst>
      <p:par>
        <p:cTn id="1" dur="indefinite" restart="never" nodeType="tmRoot"/>
      </p:par>
    </p:tnLst>
  </p:timing>
</p:sldLayout>
</file>

<file path=ppt/slideLayouts/slideLayout26.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0" y="2130667"/>
            <a:ext cx="8420100" cy="1470025"/>
          </a:xfrm>
        </p:spPr>
        <p:txBody>
          <a:bodyPr/>
          <a:lstStyle/>
          <a:p>
            <a:r>
              <a:rPr lang="ja-JP" altLang="en-US" smtClean="0"/>
              <a:t>マスタ タイトルの書式設定</a:t>
            </a:r>
            <a:endParaRPr lang="ja-JP" altLang="en-US"/>
          </a:p>
        </p:txBody>
      </p:sp>
      <p:sp>
        <p:nvSpPr>
          <p:cNvPr id="3" name="サブタイトル 2"/>
          <p:cNvSpPr>
            <a:spLocks noGrp="1"/>
          </p:cNvSpPr>
          <p:nvPr>
            <p:ph type="subTitle" idx="1"/>
          </p:nvPr>
        </p:nvSpPr>
        <p:spPr>
          <a:xfrm>
            <a:off x="1485906" y="3886200"/>
            <a:ext cx="6934200" cy="1752600"/>
          </a:xfrm>
        </p:spPr>
        <p:txBody>
          <a:bodyPr/>
          <a:lstStyle>
            <a:lvl1pPr marL="0" indent="0" algn="ctr">
              <a:buNone/>
              <a:defRPr>
                <a:solidFill>
                  <a:schemeClr val="tx1">
                    <a:tint val="75000"/>
                  </a:schemeClr>
                </a:solidFill>
              </a:defRPr>
            </a:lvl1pPr>
            <a:lvl2pPr marL="456765" indent="0" algn="ctr">
              <a:buNone/>
              <a:defRPr>
                <a:solidFill>
                  <a:schemeClr val="tx1">
                    <a:tint val="75000"/>
                  </a:schemeClr>
                </a:solidFill>
              </a:defRPr>
            </a:lvl2pPr>
            <a:lvl3pPr marL="913530" indent="0" algn="ctr">
              <a:buNone/>
              <a:defRPr>
                <a:solidFill>
                  <a:schemeClr val="tx1">
                    <a:tint val="75000"/>
                  </a:schemeClr>
                </a:solidFill>
              </a:defRPr>
            </a:lvl3pPr>
            <a:lvl4pPr marL="1370294" indent="0" algn="ctr">
              <a:buNone/>
              <a:defRPr>
                <a:solidFill>
                  <a:schemeClr val="tx1">
                    <a:tint val="75000"/>
                  </a:schemeClr>
                </a:solidFill>
              </a:defRPr>
            </a:lvl4pPr>
            <a:lvl5pPr marL="1827056" indent="0" algn="ctr">
              <a:buNone/>
              <a:defRPr>
                <a:solidFill>
                  <a:schemeClr val="tx1">
                    <a:tint val="75000"/>
                  </a:schemeClr>
                </a:solidFill>
              </a:defRPr>
            </a:lvl5pPr>
            <a:lvl6pPr marL="2283820" indent="0" algn="ctr">
              <a:buNone/>
              <a:defRPr>
                <a:solidFill>
                  <a:schemeClr val="tx1">
                    <a:tint val="75000"/>
                  </a:schemeClr>
                </a:solidFill>
              </a:defRPr>
            </a:lvl6pPr>
            <a:lvl7pPr marL="2740583" indent="0" algn="ctr">
              <a:buNone/>
              <a:defRPr>
                <a:solidFill>
                  <a:schemeClr val="tx1">
                    <a:tint val="75000"/>
                  </a:schemeClr>
                </a:solidFill>
              </a:defRPr>
            </a:lvl7pPr>
            <a:lvl8pPr marL="3197348" indent="0" algn="ctr">
              <a:buNone/>
              <a:defRPr>
                <a:solidFill>
                  <a:schemeClr val="tx1">
                    <a:tint val="75000"/>
                  </a:schemeClr>
                </a:solidFill>
              </a:defRPr>
            </a:lvl8pPr>
            <a:lvl9pPr marL="3654113" indent="0" algn="ctr">
              <a:buNone/>
              <a:defRPr>
                <a:solidFill>
                  <a:schemeClr val="tx1">
                    <a:tint val="75000"/>
                  </a:schemeClr>
                </a:solidFill>
              </a:defRPr>
            </a:lvl9pPr>
          </a:lstStyle>
          <a:p>
            <a:r>
              <a:rPr lang="ja-JP" altLang="en-US" smtClean="0"/>
              <a:t>マスタ サブタイトルの書式設定</a:t>
            </a:r>
            <a:endParaRPr lang="ja-JP" altLang="en-US"/>
          </a:p>
        </p:txBody>
      </p:sp>
      <p:sp>
        <p:nvSpPr>
          <p:cNvPr id="4" name="日付プレースホルダ 3"/>
          <p:cNvSpPr>
            <a:spLocks noGrp="1"/>
          </p:cNvSpPr>
          <p:nvPr>
            <p:ph type="dt" sz="half" idx="10"/>
          </p:nvPr>
        </p:nvSpPr>
        <p:spPr/>
        <p:txBody>
          <a:bodyPr/>
          <a:lstStyle>
            <a:lvl1pPr>
              <a:defRPr/>
            </a:lvl1pPr>
          </a:lstStyle>
          <a:p>
            <a:pPr>
              <a:defRPr/>
            </a:pPr>
            <a:endParaRPr lang="ja-JP" altLang="en-US">
              <a:solidFill>
                <a:prstClr val="black">
                  <a:tint val="75000"/>
                </a:prstClr>
              </a:solidFill>
            </a:endParaRPr>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solidFill>
                <a:prstClr val="black">
                  <a:tint val="75000"/>
                </a:prstClr>
              </a:solidFill>
            </a:endParaRPr>
          </a:p>
        </p:txBody>
      </p:sp>
      <p:sp>
        <p:nvSpPr>
          <p:cNvPr id="6" name="スライド番号プレースホルダ 5"/>
          <p:cNvSpPr>
            <a:spLocks noGrp="1"/>
          </p:cNvSpPr>
          <p:nvPr>
            <p:ph type="sldNum" sz="quarter" idx="12"/>
          </p:nvPr>
        </p:nvSpPr>
        <p:spPr/>
        <p:txBody>
          <a:bodyPr/>
          <a:lstStyle>
            <a:lvl1pPr>
              <a:defRPr/>
            </a:lvl1pPr>
          </a:lstStyle>
          <a:p>
            <a:pPr>
              <a:defRPr/>
            </a:pPr>
            <a:fld id="{9C17C6DD-345F-406B-94A2-7A185CA42A49}" type="slidenum">
              <a:rPr lang="ja-JP" altLang="en-US">
                <a:solidFill>
                  <a:prstClr val="black">
                    <a:tint val="75000"/>
                  </a:prstClr>
                </a:solidFill>
              </a:rPr>
              <a:pPr>
                <a:defRPr/>
              </a:pPr>
              <a:t>‹#›</a:t>
            </a:fld>
            <a:endParaRPr lang="ja-JP" altLang="en-US">
              <a:solidFill>
                <a:prstClr val="black">
                  <a:tint val="75000"/>
                </a:prstClr>
              </a:solidFill>
            </a:endParaRPr>
          </a:p>
        </p:txBody>
      </p:sp>
    </p:spTree>
    <p:extLst>
      <p:ext uri="{BB962C8B-B14F-4D97-AF65-F5344CB8AC3E}">
        <p14:creationId xmlns:p14="http://schemas.microsoft.com/office/powerpoint/2010/main" val="3298351447"/>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pPr>
              <a:defRPr/>
            </a:pPr>
            <a:endParaRPr lang="ja-JP" altLang="en-US">
              <a:solidFill>
                <a:prstClr val="black">
                  <a:tint val="75000"/>
                </a:prstClr>
              </a:solidFill>
            </a:endParaRPr>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solidFill>
                <a:prstClr val="black">
                  <a:tint val="75000"/>
                </a:prstClr>
              </a:solidFill>
            </a:endParaRPr>
          </a:p>
        </p:txBody>
      </p:sp>
      <p:sp>
        <p:nvSpPr>
          <p:cNvPr id="6" name="スライド番号プレースホルダ 5"/>
          <p:cNvSpPr>
            <a:spLocks noGrp="1"/>
          </p:cNvSpPr>
          <p:nvPr>
            <p:ph type="sldNum" sz="quarter" idx="12"/>
          </p:nvPr>
        </p:nvSpPr>
        <p:spPr/>
        <p:txBody>
          <a:bodyPr/>
          <a:lstStyle>
            <a:lvl1pPr>
              <a:defRPr/>
            </a:lvl1pPr>
          </a:lstStyle>
          <a:p>
            <a:pPr>
              <a:defRPr/>
            </a:pPr>
            <a:fld id="{3F4C0456-1803-43A5-A3F1-0FB13A35BFE3}" type="slidenum">
              <a:rPr lang="ja-JP" altLang="en-US">
                <a:solidFill>
                  <a:prstClr val="black">
                    <a:tint val="75000"/>
                  </a:prstClr>
                </a:solidFill>
              </a:rPr>
              <a:pPr>
                <a:defRPr/>
              </a:pPr>
              <a:t>‹#›</a:t>
            </a:fld>
            <a:endParaRPr lang="ja-JP" altLang="en-US">
              <a:solidFill>
                <a:prstClr val="black">
                  <a:tint val="75000"/>
                </a:prstClr>
              </a:solidFill>
            </a:endParaRPr>
          </a:p>
        </p:txBody>
      </p:sp>
    </p:spTree>
    <p:extLst>
      <p:ext uri="{BB962C8B-B14F-4D97-AF65-F5344CB8AC3E}">
        <p14:creationId xmlns:p14="http://schemas.microsoft.com/office/powerpoint/2010/main" val="324508980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639" y="4407147"/>
            <a:ext cx="84201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82639" y="2906732"/>
            <a:ext cx="8420100" cy="1500187"/>
          </a:xfrm>
        </p:spPr>
        <p:txBody>
          <a:bodyPr anchor="b"/>
          <a:lstStyle>
            <a:lvl1pPr marL="0" indent="0">
              <a:buNone/>
              <a:defRPr sz="2000">
                <a:solidFill>
                  <a:schemeClr val="tx1">
                    <a:tint val="75000"/>
                  </a:schemeClr>
                </a:solidFill>
              </a:defRPr>
            </a:lvl1pPr>
            <a:lvl2pPr marL="456765" indent="0">
              <a:buNone/>
              <a:defRPr sz="1800">
                <a:solidFill>
                  <a:schemeClr val="tx1">
                    <a:tint val="75000"/>
                  </a:schemeClr>
                </a:solidFill>
              </a:defRPr>
            </a:lvl2pPr>
            <a:lvl3pPr marL="913530" indent="0">
              <a:buNone/>
              <a:defRPr sz="1600">
                <a:solidFill>
                  <a:schemeClr val="tx1">
                    <a:tint val="75000"/>
                  </a:schemeClr>
                </a:solidFill>
              </a:defRPr>
            </a:lvl3pPr>
            <a:lvl4pPr marL="1370294" indent="0">
              <a:buNone/>
              <a:defRPr sz="1400">
                <a:solidFill>
                  <a:schemeClr val="tx1">
                    <a:tint val="75000"/>
                  </a:schemeClr>
                </a:solidFill>
              </a:defRPr>
            </a:lvl4pPr>
            <a:lvl5pPr marL="1827056" indent="0">
              <a:buNone/>
              <a:defRPr sz="1400">
                <a:solidFill>
                  <a:schemeClr val="tx1">
                    <a:tint val="75000"/>
                  </a:schemeClr>
                </a:solidFill>
              </a:defRPr>
            </a:lvl5pPr>
            <a:lvl6pPr marL="2283820" indent="0">
              <a:buNone/>
              <a:defRPr sz="1400">
                <a:solidFill>
                  <a:schemeClr val="tx1">
                    <a:tint val="75000"/>
                  </a:schemeClr>
                </a:solidFill>
              </a:defRPr>
            </a:lvl6pPr>
            <a:lvl7pPr marL="2740583" indent="0">
              <a:buNone/>
              <a:defRPr sz="1400">
                <a:solidFill>
                  <a:schemeClr val="tx1">
                    <a:tint val="75000"/>
                  </a:schemeClr>
                </a:solidFill>
              </a:defRPr>
            </a:lvl7pPr>
            <a:lvl8pPr marL="3197348" indent="0">
              <a:buNone/>
              <a:defRPr sz="1400">
                <a:solidFill>
                  <a:schemeClr val="tx1">
                    <a:tint val="75000"/>
                  </a:schemeClr>
                </a:solidFill>
              </a:defRPr>
            </a:lvl8pPr>
            <a:lvl9pPr marL="3654113" indent="0">
              <a:buNone/>
              <a:defRPr sz="1400">
                <a:solidFill>
                  <a:schemeClr val="tx1">
                    <a:tint val="75000"/>
                  </a:schemeClr>
                </a:solidFill>
              </a:defRPr>
            </a:lvl9pPr>
          </a:lstStyle>
          <a:p>
            <a:pPr lvl="0"/>
            <a:r>
              <a:rPr lang="ja-JP" altLang="en-US" smtClean="0"/>
              <a:t>マスタ テキストの書式設定</a:t>
            </a:r>
          </a:p>
        </p:txBody>
      </p:sp>
      <p:sp>
        <p:nvSpPr>
          <p:cNvPr id="4" name="日付プレースホルダ 3"/>
          <p:cNvSpPr>
            <a:spLocks noGrp="1"/>
          </p:cNvSpPr>
          <p:nvPr>
            <p:ph type="dt" sz="half" idx="10"/>
          </p:nvPr>
        </p:nvSpPr>
        <p:spPr/>
        <p:txBody>
          <a:bodyPr/>
          <a:lstStyle>
            <a:lvl1pPr>
              <a:defRPr/>
            </a:lvl1pPr>
          </a:lstStyle>
          <a:p>
            <a:pPr>
              <a:defRPr/>
            </a:pPr>
            <a:endParaRPr lang="ja-JP" altLang="en-US">
              <a:solidFill>
                <a:prstClr val="black">
                  <a:tint val="75000"/>
                </a:prstClr>
              </a:solidFill>
            </a:endParaRPr>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solidFill>
                <a:prstClr val="black">
                  <a:tint val="75000"/>
                </a:prstClr>
              </a:solidFill>
            </a:endParaRPr>
          </a:p>
        </p:txBody>
      </p:sp>
      <p:sp>
        <p:nvSpPr>
          <p:cNvPr id="6" name="スライド番号プレースホルダ 5"/>
          <p:cNvSpPr>
            <a:spLocks noGrp="1"/>
          </p:cNvSpPr>
          <p:nvPr>
            <p:ph type="sldNum" sz="quarter" idx="12"/>
          </p:nvPr>
        </p:nvSpPr>
        <p:spPr/>
        <p:txBody>
          <a:bodyPr/>
          <a:lstStyle>
            <a:lvl1pPr>
              <a:defRPr/>
            </a:lvl1pPr>
          </a:lstStyle>
          <a:p>
            <a:pPr>
              <a:defRPr/>
            </a:pPr>
            <a:fld id="{4FD5374A-B00B-4977-AB87-4FCBCAB13F97}" type="slidenum">
              <a:rPr lang="ja-JP" altLang="en-US">
                <a:solidFill>
                  <a:prstClr val="black">
                    <a:tint val="75000"/>
                  </a:prstClr>
                </a:solidFill>
              </a:rPr>
              <a:pPr>
                <a:defRPr/>
              </a:pPr>
              <a:t>‹#›</a:t>
            </a:fld>
            <a:endParaRPr lang="ja-JP" altLang="en-US">
              <a:solidFill>
                <a:prstClr val="black">
                  <a:tint val="75000"/>
                </a:prstClr>
              </a:solidFill>
            </a:endParaRPr>
          </a:p>
        </p:txBody>
      </p:sp>
    </p:spTree>
    <p:extLst>
      <p:ext uri="{BB962C8B-B14F-4D97-AF65-F5344CB8AC3E}">
        <p14:creationId xmlns:p14="http://schemas.microsoft.com/office/powerpoint/2010/main" val="2413021568"/>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495316" y="1600225"/>
            <a:ext cx="4381501"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5029214" y="1600225"/>
            <a:ext cx="4381501"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日付プレースホルダ 3"/>
          <p:cNvSpPr>
            <a:spLocks noGrp="1"/>
          </p:cNvSpPr>
          <p:nvPr>
            <p:ph type="dt" sz="half" idx="10"/>
          </p:nvPr>
        </p:nvSpPr>
        <p:spPr/>
        <p:txBody>
          <a:bodyPr/>
          <a:lstStyle>
            <a:lvl1pPr>
              <a:defRPr/>
            </a:lvl1pPr>
          </a:lstStyle>
          <a:p>
            <a:pPr>
              <a:defRPr/>
            </a:pPr>
            <a:endParaRPr lang="ja-JP" altLang="en-US">
              <a:solidFill>
                <a:prstClr val="black">
                  <a:tint val="75000"/>
                </a:prstClr>
              </a:solidFill>
            </a:endParaRPr>
          </a:p>
        </p:txBody>
      </p:sp>
      <p:sp>
        <p:nvSpPr>
          <p:cNvPr id="6" name="フッター プレースホルダ 4"/>
          <p:cNvSpPr>
            <a:spLocks noGrp="1"/>
          </p:cNvSpPr>
          <p:nvPr>
            <p:ph type="ftr" sz="quarter" idx="11"/>
          </p:nvPr>
        </p:nvSpPr>
        <p:spPr/>
        <p:txBody>
          <a:bodyPr/>
          <a:lstStyle>
            <a:lvl1pPr>
              <a:defRPr/>
            </a:lvl1pPr>
          </a:lstStyle>
          <a:p>
            <a:pPr>
              <a:defRPr/>
            </a:pPr>
            <a:endParaRPr lang="ja-JP" altLang="en-US">
              <a:solidFill>
                <a:prstClr val="black">
                  <a:tint val="75000"/>
                </a:prstClr>
              </a:solidFill>
            </a:endParaRPr>
          </a:p>
        </p:txBody>
      </p:sp>
      <p:sp>
        <p:nvSpPr>
          <p:cNvPr id="7" name="スライド番号プレースホルダ 5"/>
          <p:cNvSpPr>
            <a:spLocks noGrp="1"/>
          </p:cNvSpPr>
          <p:nvPr>
            <p:ph type="sldNum" sz="quarter" idx="12"/>
          </p:nvPr>
        </p:nvSpPr>
        <p:spPr/>
        <p:txBody>
          <a:bodyPr/>
          <a:lstStyle>
            <a:lvl1pPr>
              <a:defRPr/>
            </a:lvl1pPr>
          </a:lstStyle>
          <a:p>
            <a:pPr>
              <a:defRPr/>
            </a:pPr>
            <a:fld id="{63229343-6B62-4BDA-A65C-4E28CB93864E}" type="slidenum">
              <a:rPr lang="ja-JP" altLang="en-US">
                <a:solidFill>
                  <a:prstClr val="black">
                    <a:tint val="75000"/>
                  </a:prstClr>
                </a:solidFill>
              </a:rPr>
              <a:pPr>
                <a:defRPr/>
              </a:pPr>
              <a:t>‹#›</a:t>
            </a:fld>
            <a:endParaRPr lang="ja-JP" altLang="en-US">
              <a:solidFill>
                <a:prstClr val="black">
                  <a:tint val="75000"/>
                </a:prstClr>
              </a:solidFill>
            </a:endParaRPr>
          </a:p>
        </p:txBody>
      </p:sp>
    </p:spTree>
    <p:extLst>
      <p:ext uri="{BB962C8B-B14F-4D97-AF65-F5344CB8AC3E}">
        <p14:creationId xmlns:p14="http://schemas.microsoft.com/office/powerpoint/2010/main" val="29326244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639" y="4407147"/>
            <a:ext cx="84201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82639" y="2906732"/>
            <a:ext cx="8420100" cy="1500187"/>
          </a:xfrm>
        </p:spPr>
        <p:txBody>
          <a:bodyPr anchor="b"/>
          <a:lstStyle>
            <a:lvl1pPr marL="0" indent="0">
              <a:buNone/>
              <a:defRPr sz="2000">
                <a:solidFill>
                  <a:schemeClr val="tx1">
                    <a:tint val="75000"/>
                  </a:schemeClr>
                </a:solidFill>
              </a:defRPr>
            </a:lvl1pPr>
            <a:lvl2pPr marL="456765" indent="0">
              <a:buNone/>
              <a:defRPr sz="1800">
                <a:solidFill>
                  <a:schemeClr val="tx1">
                    <a:tint val="75000"/>
                  </a:schemeClr>
                </a:solidFill>
              </a:defRPr>
            </a:lvl2pPr>
            <a:lvl3pPr marL="913530" indent="0">
              <a:buNone/>
              <a:defRPr sz="1600">
                <a:solidFill>
                  <a:schemeClr val="tx1">
                    <a:tint val="75000"/>
                  </a:schemeClr>
                </a:solidFill>
              </a:defRPr>
            </a:lvl3pPr>
            <a:lvl4pPr marL="1370294" indent="0">
              <a:buNone/>
              <a:defRPr sz="1400">
                <a:solidFill>
                  <a:schemeClr val="tx1">
                    <a:tint val="75000"/>
                  </a:schemeClr>
                </a:solidFill>
              </a:defRPr>
            </a:lvl4pPr>
            <a:lvl5pPr marL="1827056" indent="0">
              <a:buNone/>
              <a:defRPr sz="1400">
                <a:solidFill>
                  <a:schemeClr val="tx1">
                    <a:tint val="75000"/>
                  </a:schemeClr>
                </a:solidFill>
              </a:defRPr>
            </a:lvl5pPr>
            <a:lvl6pPr marL="2283820" indent="0">
              <a:buNone/>
              <a:defRPr sz="1400">
                <a:solidFill>
                  <a:schemeClr val="tx1">
                    <a:tint val="75000"/>
                  </a:schemeClr>
                </a:solidFill>
              </a:defRPr>
            </a:lvl6pPr>
            <a:lvl7pPr marL="2740583" indent="0">
              <a:buNone/>
              <a:defRPr sz="1400">
                <a:solidFill>
                  <a:schemeClr val="tx1">
                    <a:tint val="75000"/>
                  </a:schemeClr>
                </a:solidFill>
              </a:defRPr>
            </a:lvl7pPr>
            <a:lvl8pPr marL="3197348" indent="0">
              <a:buNone/>
              <a:defRPr sz="1400">
                <a:solidFill>
                  <a:schemeClr val="tx1">
                    <a:tint val="75000"/>
                  </a:schemeClr>
                </a:solidFill>
              </a:defRPr>
            </a:lvl8pPr>
            <a:lvl9pPr marL="3654113" indent="0">
              <a:buNone/>
              <a:defRPr sz="1400">
                <a:solidFill>
                  <a:schemeClr val="tx1">
                    <a:tint val="75000"/>
                  </a:schemeClr>
                </a:solidFill>
              </a:defRPr>
            </a:lvl9pPr>
          </a:lstStyle>
          <a:p>
            <a:pPr lvl="0"/>
            <a:r>
              <a:rPr lang="ja-JP" altLang="en-US" smtClean="0"/>
              <a:t>マスタ テキストの書式設定</a:t>
            </a:r>
          </a:p>
        </p:txBody>
      </p:sp>
      <p:sp>
        <p:nvSpPr>
          <p:cNvPr id="4" name="日付プレースホルダ 3"/>
          <p:cNvSpPr>
            <a:spLocks noGrp="1"/>
          </p:cNvSpPr>
          <p:nvPr>
            <p:ph type="dt" sz="half" idx="10"/>
          </p:nvPr>
        </p:nvSpPr>
        <p:spPr/>
        <p:txBody>
          <a:bodyPr/>
          <a:lstStyle>
            <a:lvl1pPr>
              <a:defRPr/>
            </a:lvl1pPr>
          </a:lstStyle>
          <a:p>
            <a:pPr>
              <a:defRPr/>
            </a:pPr>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a:defRPr/>
            </a:lvl1pPr>
          </a:lstStyle>
          <a:p>
            <a:pPr>
              <a:defRPr/>
            </a:pPr>
            <a:fld id="{07153662-4345-479E-9336-EE273FB7EEA5}" type="slidenum">
              <a:rPr lang="ja-JP" altLang="en-US"/>
              <a:pPr>
                <a:defRPr/>
              </a:pPr>
              <a:t>‹#›</a:t>
            </a:fld>
            <a:endParaRPr lang="ja-JP" altLang="en-US"/>
          </a:p>
        </p:txBody>
      </p:sp>
    </p:spTree>
    <p:extLst>
      <p:ext uri="{BB962C8B-B14F-4D97-AF65-F5344CB8AC3E}">
        <p14:creationId xmlns:p14="http://schemas.microsoft.com/office/powerpoint/2010/main" val="219970292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95378" y="1535113"/>
            <a:ext cx="4376737" cy="639762"/>
          </a:xfrm>
        </p:spPr>
        <p:txBody>
          <a:bodyPr anchor="b"/>
          <a:lstStyle>
            <a:lvl1pPr marL="0" indent="0">
              <a:buNone/>
              <a:defRPr sz="2400" b="1"/>
            </a:lvl1pPr>
            <a:lvl2pPr marL="456765" indent="0">
              <a:buNone/>
              <a:defRPr sz="2000" b="1"/>
            </a:lvl2pPr>
            <a:lvl3pPr marL="913530" indent="0">
              <a:buNone/>
              <a:defRPr sz="1800" b="1"/>
            </a:lvl3pPr>
            <a:lvl4pPr marL="1370294" indent="0">
              <a:buNone/>
              <a:defRPr sz="1600" b="1"/>
            </a:lvl4pPr>
            <a:lvl5pPr marL="1827056" indent="0">
              <a:buNone/>
              <a:defRPr sz="1600" b="1"/>
            </a:lvl5pPr>
            <a:lvl6pPr marL="2283820" indent="0">
              <a:buNone/>
              <a:defRPr sz="1600" b="1"/>
            </a:lvl6pPr>
            <a:lvl7pPr marL="2740583" indent="0">
              <a:buNone/>
              <a:defRPr sz="1600" b="1"/>
            </a:lvl7pPr>
            <a:lvl8pPr marL="3197348" indent="0">
              <a:buNone/>
              <a:defRPr sz="1600" b="1"/>
            </a:lvl8pPr>
            <a:lvl9pPr marL="3654113"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95378" y="2174875"/>
            <a:ext cx="437673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5032415" y="1535113"/>
            <a:ext cx="4378325" cy="639762"/>
          </a:xfrm>
        </p:spPr>
        <p:txBody>
          <a:bodyPr anchor="b"/>
          <a:lstStyle>
            <a:lvl1pPr marL="0" indent="0">
              <a:buNone/>
              <a:defRPr sz="2400" b="1"/>
            </a:lvl1pPr>
            <a:lvl2pPr marL="456765" indent="0">
              <a:buNone/>
              <a:defRPr sz="2000" b="1"/>
            </a:lvl2pPr>
            <a:lvl3pPr marL="913530" indent="0">
              <a:buNone/>
              <a:defRPr sz="1800" b="1"/>
            </a:lvl3pPr>
            <a:lvl4pPr marL="1370294" indent="0">
              <a:buNone/>
              <a:defRPr sz="1600" b="1"/>
            </a:lvl4pPr>
            <a:lvl5pPr marL="1827056" indent="0">
              <a:buNone/>
              <a:defRPr sz="1600" b="1"/>
            </a:lvl5pPr>
            <a:lvl6pPr marL="2283820" indent="0">
              <a:buNone/>
              <a:defRPr sz="1600" b="1"/>
            </a:lvl6pPr>
            <a:lvl7pPr marL="2740583" indent="0">
              <a:buNone/>
              <a:defRPr sz="1600" b="1"/>
            </a:lvl7pPr>
            <a:lvl8pPr marL="3197348" indent="0">
              <a:buNone/>
              <a:defRPr sz="1600" b="1"/>
            </a:lvl8pPr>
            <a:lvl9pPr marL="3654113"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5032415" y="2174875"/>
            <a:ext cx="437832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日付プレースホルダ 3"/>
          <p:cNvSpPr>
            <a:spLocks noGrp="1"/>
          </p:cNvSpPr>
          <p:nvPr>
            <p:ph type="dt" sz="half" idx="10"/>
          </p:nvPr>
        </p:nvSpPr>
        <p:spPr/>
        <p:txBody>
          <a:bodyPr/>
          <a:lstStyle>
            <a:lvl1pPr>
              <a:defRPr/>
            </a:lvl1pPr>
          </a:lstStyle>
          <a:p>
            <a:pPr>
              <a:defRPr/>
            </a:pPr>
            <a:endParaRPr lang="ja-JP" altLang="en-US">
              <a:solidFill>
                <a:prstClr val="black">
                  <a:tint val="75000"/>
                </a:prstClr>
              </a:solidFill>
            </a:endParaRPr>
          </a:p>
        </p:txBody>
      </p:sp>
      <p:sp>
        <p:nvSpPr>
          <p:cNvPr id="8" name="フッター プレースホルダ 4"/>
          <p:cNvSpPr>
            <a:spLocks noGrp="1"/>
          </p:cNvSpPr>
          <p:nvPr>
            <p:ph type="ftr" sz="quarter" idx="11"/>
          </p:nvPr>
        </p:nvSpPr>
        <p:spPr/>
        <p:txBody>
          <a:bodyPr/>
          <a:lstStyle>
            <a:lvl1pPr>
              <a:defRPr/>
            </a:lvl1pPr>
          </a:lstStyle>
          <a:p>
            <a:pPr>
              <a:defRPr/>
            </a:pPr>
            <a:endParaRPr lang="ja-JP" altLang="en-US">
              <a:solidFill>
                <a:prstClr val="black">
                  <a:tint val="75000"/>
                </a:prstClr>
              </a:solidFill>
            </a:endParaRPr>
          </a:p>
        </p:txBody>
      </p:sp>
      <p:sp>
        <p:nvSpPr>
          <p:cNvPr id="9" name="スライド番号プレースホルダ 5"/>
          <p:cNvSpPr>
            <a:spLocks noGrp="1"/>
          </p:cNvSpPr>
          <p:nvPr>
            <p:ph type="sldNum" sz="quarter" idx="12"/>
          </p:nvPr>
        </p:nvSpPr>
        <p:spPr/>
        <p:txBody>
          <a:bodyPr/>
          <a:lstStyle>
            <a:lvl1pPr>
              <a:defRPr/>
            </a:lvl1pPr>
          </a:lstStyle>
          <a:p>
            <a:pPr>
              <a:defRPr/>
            </a:pPr>
            <a:fld id="{68C0E16F-FF57-44D4-9F92-2A80A1338607}" type="slidenum">
              <a:rPr lang="ja-JP" altLang="en-US">
                <a:solidFill>
                  <a:prstClr val="black">
                    <a:tint val="75000"/>
                  </a:prstClr>
                </a:solidFill>
              </a:rPr>
              <a:pPr>
                <a:defRPr/>
              </a:pPr>
              <a:t>‹#›</a:t>
            </a:fld>
            <a:endParaRPr lang="ja-JP" altLang="en-US">
              <a:solidFill>
                <a:prstClr val="black">
                  <a:tint val="75000"/>
                </a:prstClr>
              </a:solidFill>
            </a:endParaRPr>
          </a:p>
        </p:txBody>
      </p:sp>
    </p:spTree>
    <p:extLst>
      <p:ext uri="{BB962C8B-B14F-4D97-AF65-F5344CB8AC3E}">
        <p14:creationId xmlns:p14="http://schemas.microsoft.com/office/powerpoint/2010/main" val="485799325"/>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日付プレースホルダ 3"/>
          <p:cNvSpPr>
            <a:spLocks noGrp="1"/>
          </p:cNvSpPr>
          <p:nvPr>
            <p:ph type="dt" sz="half" idx="10"/>
          </p:nvPr>
        </p:nvSpPr>
        <p:spPr/>
        <p:txBody>
          <a:bodyPr/>
          <a:lstStyle>
            <a:lvl1pPr>
              <a:defRPr/>
            </a:lvl1pPr>
          </a:lstStyle>
          <a:p>
            <a:pPr>
              <a:defRPr/>
            </a:pPr>
            <a:endParaRPr lang="ja-JP" altLang="en-US">
              <a:solidFill>
                <a:prstClr val="black">
                  <a:tint val="75000"/>
                </a:prstClr>
              </a:solidFill>
            </a:endParaRPr>
          </a:p>
        </p:txBody>
      </p:sp>
      <p:sp>
        <p:nvSpPr>
          <p:cNvPr id="4" name="フッター プレースホルダ 4"/>
          <p:cNvSpPr>
            <a:spLocks noGrp="1"/>
          </p:cNvSpPr>
          <p:nvPr>
            <p:ph type="ftr" sz="quarter" idx="11"/>
          </p:nvPr>
        </p:nvSpPr>
        <p:spPr/>
        <p:txBody>
          <a:bodyPr/>
          <a:lstStyle>
            <a:lvl1pPr>
              <a:defRPr/>
            </a:lvl1pPr>
          </a:lstStyle>
          <a:p>
            <a:pPr>
              <a:defRPr/>
            </a:pPr>
            <a:endParaRPr lang="ja-JP" altLang="en-US">
              <a:solidFill>
                <a:prstClr val="black">
                  <a:tint val="75000"/>
                </a:prstClr>
              </a:solidFill>
            </a:endParaRPr>
          </a:p>
        </p:txBody>
      </p:sp>
      <p:sp>
        <p:nvSpPr>
          <p:cNvPr id="5" name="スライド番号プレースホルダ 5"/>
          <p:cNvSpPr>
            <a:spLocks noGrp="1"/>
          </p:cNvSpPr>
          <p:nvPr>
            <p:ph type="sldNum" sz="quarter" idx="12"/>
          </p:nvPr>
        </p:nvSpPr>
        <p:spPr/>
        <p:txBody>
          <a:bodyPr/>
          <a:lstStyle>
            <a:lvl1pPr>
              <a:defRPr/>
            </a:lvl1pPr>
          </a:lstStyle>
          <a:p>
            <a:pPr>
              <a:defRPr/>
            </a:pPr>
            <a:fld id="{86C0EFBD-D6BA-47BC-863B-E951F09B8B0C}" type="slidenum">
              <a:rPr lang="ja-JP" altLang="en-US">
                <a:solidFill>
                  <a:prstClr val="black">
                    <a:tint val="75000"/>
                  </a:prstClr>
                </a:solidFill>
              </a:rPr>
              <a:pPr>
                <a:defRPr/>
              </a:pPr>
              <a:t>‹#›</a:t>
            </a:fld>
            <a:endParaRPr lang="ja-JP" altLang="en-US">
              <a:solidFill>
                <a:prstClr val="black">
                  <a:tint val="75000"/>
                </a:prstClr>
              </a:solidFill>
            </a:endParaRPr>
          </a:p>
        </p:txBody>
      </p:sp>
    </p:spTree>
    <p:extLst>
      <p:ext uri="{BB962C8B-B14F-4D97-AF65-F5344CB8AC3E}">
        <p14:creationId xmlns:p14="http://schemas.microsoft.com/office/powerpoint/2010/main" val="2879483202"/>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3"/>
          <p:cNvSpPr>
            <a:spLocks noGrp="1"/>
          </p:cNvSpPr>
          <p:nvPr>
            <p:ph type="dt" sz="half" idx="10"/>
          </p:nvPr>
        </p:nvSpPr>
        <p:spPr/>
        <p:txBody>
          <a:bodyPr/>
          <a:lstStyle>
            <a:lvl1pPr>
              <a:defRPr/>
            </a:lvl1pPr>
          </a:lstStyle>
          <a:p>
            <a:pPr>
              <a:defRPr/>
            </a:pPr>
            <a:endParaRPr lang="ja-JP" altLang="en-US">
              <a:solidFill>
                <a:prstClr val="black">
                  <a:tint val="75000"/>
                </a:prstClr>
              </a:solidFill>
            </a:endParaRPr>
          </a:p>
        </p:txBody>
      </p:sp>
      <p:sp>
        <p:nvSpPr>
          <p:cNvPr id="3" name="フッター プレースホルダ 4"/>
          <p:cNvSpPr>
            <a:spLocks noGrp="1"/>
          </p:cNvSpPr>
          <p:nvPr>
            <p:ph type="ftr" sz="quarter" idx="11"/>
          </p:nvPr>
        </p:nvSpPr>
        <p:spPr/>
        <p:txBody>
          <a:bodyPr/>
          <a:lstStyle>
            <a:lvl1pPr>
              <a:defRPr/>
            </a:lvl1pPr>
          </a:lstStyle>
          <a:p>
            <a:pPr>
              <a:defRPr/>
            </a:pPr>
            <a:endParaRPr lang="ja-JP" altLang="en-US">
              <a:solidFill>
                <a:prstClr val="black">
                  <a:tint val="75000"/>
                </a:prstClr>
              </a:solidFill>
            </a:endParaRPr>
          </a:p>
        </p:txBody>
      </p:sp>
      <p:sp>
        <p:nvSpPr>
          <p:cNvPr id="4" name="スライド番号プレースホルダ 5"/>
          <p:cNvSpPr>
            <a:spLocks noGrp="1"/>
          </p:cNvSpPr>
          <p:nvPr>
            <p:ph type="sldNum" sz="quarter" idx="12"/>
          </p:nvPr>
        </p:nvSpPr>
        <p:spPr/>
        <p:txBody>
          <a:bodyPr/>
          <a:lstStyle>
            <a:lvl1pPr>
              <a:defRPr/>
            </a:lvl1pPr>
          </a:lstStyle>
          <a:p>
            <a:pPr>
              <a:defRPr/>
            </a:pPr>
            <a:fld id="{357A5D26-256F-476A-8934-57558E71681E}" type="slidenum">
              <a:rPr lang="ja-JP" altLang="en-US">
                <a:solidFill>
                  <a:prstClr val="black">
                    <a:tint val="75000"/>
                  </a:prstClr>
                </a:solidFill>
              </a:rPr>
              <a:pPr>
                <a:defRPr/>
              </a:pPr>
              <a:t>‹#›</a:t>
            </a:fld>
            <a:endParaRPr lang="ja-JP" altLang="en-US">
              <a:solidFill>
                <a:prstClr val="black">
                  <a:tint val="75000"/>
                </a:prstClr>
              </a:solidFill>
            </a:endParaRPr>
          </a:p>
        </p:txBody>
      </p:sp>
    </p:spTree>
    <p:extLst>
      <p:ext uri="{BB962C8B-B14F-4D97-AF65-F5344CB8AC3E}">
        <p14:creationId xmlns:p14="http://schemas.microsoft.com/office/powerpoint/2010/main" val="1729796769"/>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8" y="273051"/>
            <a:ext cx="3259138" cy="1162050"/>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873500" y="273155"/>
            <a:ext cx="553720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95308" y="1435113"/>
            <a:ext cx="3259138" cy="4691063"/>
          </a:xfrm>
        </p:spPr>
        <p:txBody>
          <a:bodyPr/>
          <a:lstStyle>
            <a:lvl1pPr marL="0" indent="0">
              <a:buNone/>
              <a:defRPr sz="1400"/>
            </a:lvl1pPr>
            <a:lvl2pPr marL="456765" indent="0">
              <a:buNone/>
              <a:defRPr sz="1200"/>
            </a:lvl2pPr>
            <a:lvl3pPr marL="913530" indent="0">
              <a:buNone/>
              <a:defRPr sz="1000"/>
            </a:lvl3pPr>
            <a:lvl4pPr marL="1370294" indent="0">
              <a:buNone/>
              <a:defRPr sz="900"/>
            </a:lvl4pPr>
            <a:lvl5pPr marL="1827056" indent="0">
              <a:buNone/>
              <a:defRPr sz="900"/>
            </a:lvl5pPr>
            <a:lvl6pPr marL="2283820" indent="0">
              <a:buNone/>
              <a:defRPr sz="900"/>
            </a:lvl6pPr>
            <a:lvl7pPr marL="2740583" indent="0">
              <a:buNone/>
              <a:defRPr sz="900"/>
            </a:lvl7pPr>
            <a:lvl8pPr marL="3197348" indent="0">
              <a:buNone/>
              <a:defRPr sz="900"/>
            </a:lvl8pPr>
            <a:lvl9pPr marL="3654113" indent="0">
              <a:buNone/>
              <a:defRPr sz="900"/>
            </a:lvl9pPr>
          </a:lstStyle>
          <a:p>
            <a:pPr lvl="0"/>
            <a:r>
              <a:rPr lang="ja-JP" altLang="en-US" smtClean="0"/>
              <a:t>マスタ テキストの書式設定</a:t>
            </a:r>
          </a:p>
        </p:txBody>
      </p:sp>
      <p:sp>
        <p:nvSpPr>
          <p:cNvPr id="5" name="日付プレースホルダ 3"/>
          <p:cNvSpPr>
            <a:spLocks noGrp="1"/>
          </p:cNvSpPr>
          <p:nvPr>
            <p:ph type="dt" sz="half" idx="10"/>
          </p:nvPr>
        </p:nvSpPr>
        <p:spPr/>
        <p:txBody>
          <a:bodyPr/>
          <a:lstStyle>
            <a:lvl1pPr>
              <a:defRPr/>
            </a:lvl1pPr>
          </a:lstStyle>
          <a:p>
            <a:pPr>
              <a:defRPr/>
            </a:pPr>
            <a:endParaRPr lang="ja-JP" altLang="en-US">
              <a:solidFill>
                <a:prstClr val="black">
                  <a:tint val="75000"/>
                </a:prstClr>
              </a:solidFill>
            </a:endParaRPr>
          </a:p>
        </p:txBody>
      </p:sp>
      <p:sp>
        <p:nvSpPr>
          <p:cNvPr id="6" name="フッター プレースホルダ 4"/>
          <p:cNvSpPr>
            <a:spLocks noGrp="1"/>
          </p:cNvSpPr>
          <p:nvPr>
            <p:ph type="ftr" sz="quarter" idx="11"/>
          </p:nvPr>
        </p:nvSpPr>
        <p:spPr/>
        <p:txBody>
          <a:bodyPr/>
          <a:lstStyle>
            <a:lvl1pPr>
              <a:defRPr/>
            </a:lvl1pPr>
          </a:lstStyle>
          <a:p>
            <a:pPr>
              <a:defRPr/>
            </a:pPr>
            <a:endParaRPr lang="ja-JP" altLang="en-US">
              <a:solidFill>
                <a:prstClr val="black">
                  <a:tint val="75000"/>
                </a:prstClr>
              </a:solidFill>
            </a:endParaRPr>
          </a:p>
        </p:txBody>
      </p:sp>
      <p:sp>
        <p:nvSpPr>
          <p:cNvPr id="7" name="スライド番号プレースホルダ 5"/>
          <p:cNvSpPr>
            <a:spLocks noGrp="1"/>
          </p:cNvSpPr>
          <p:nvPr>
            <p:ph type="sldNum" sz="quarter" idx="12"/>
          </p:nvPr>
        </p:nvSpPr>
        <p:spPr/>
        <p:txBody>
          <a:bodyPr/>
          <a:lstStyle>
            <a:lvl1pPr>
              <a:defRPr/>
            </a:lvl1pPr>
          </a:lstStyle>
          <a:p>
            <a:pPr>
              <a:defRPr/>
            </a:pPr>
            <a:fld id="{C8D44B26-98E6-4542-9F1A-98E31B9E2536}" type="slidenum">
              <a:rPr lang="ja-JP" altLang="en-US">
                <a:solidFill>
                  <a:prstClr val="black">
                    <a:tint val="75000"/>
                  </a:prstClr>
                </a:solidFill>
              </a:rPr>
              <a:pPr>
                <a:defRPr/>
              </a:pPr>
              <a:t>‹#›</a:t>
            </a:fld>
            <a:endParaRPr lang="ja-JP" altLang="en-US">
              <a:solidFill>
                <a:prstClr val="black">
                  <a:tint val="75000"/>
                </a:prstClr>
              </a:solidFill>
            </a:endParaRPr>
          </a:p>
        </p:txBody>
      </p:sp>
    </p:spTree>
    <p:extLst>
      <p:ext uri="{BB962C8B-B14F-4D97-AF65-F5344CB8AC3E}">
        <p14:creationId xmlns:p14="http://schemas.microsoft.com/office/powerpoint/2010/main" val="3581437779"/>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519" y="4800601"/>
            <a:ext cx="5943600" cy="566738"/>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941519" y="612775"/>
            <a:ext cx="5943600" cy="4114800"/>
          </a:xfrm>
        </p:spPr>
        <p:txBody>
          <a:bodyPr rtlCol="0">
            <a:normAutofit/>
          </a:bodyPr>
          <a:lstStyle>
            <a:lvl1pPr marL="0" indent="0">
              <a:buNone/>
              <a:defRPr sz="3200"/>
            </a:lvl1pPr>
            <a:lvl2pPr marL="456765" indent="0">
              <a:buNone/>
              <a:defRPr sz="2800"/>
            </a:lvl2pPr>
            <a:lvl3pPr marL="913530" indent="0">
              <a:buNone/>
              <a:defRPr sz="2400"/>
            </a:lvl3pPr>
            <a:lvl4pPr marL="1370294" indent="0">
              <a:buNone/>
              <a:defRPr sz="2000"/>
            </a:lvl4pPr>
            <a:lvl5pPr marL="1827056" indent="0">
              <a:buNone/>
              <a:defRPr sz="2000"/>
            </a:lvl5pPr>
            <a:lvl6pPr marL="2283820" indent="0">
              <a:buNone/>
              <a:defRPr sz="2000"/>
            </a:lvl6pPr>
            <a:lvl7pPr marL="2740583" indent="0">
              <a:buNone/>
              <a:defRPr sz="2000"/>
            </a:lvl7pPr>
            <a:lvl8pPr marL="3197348" indent="0">
              <a:buNone/>
              <a:defRPr sz="2000"/>
            </a:lvl8pPr>
            <a:lvl9pPr marL="3654113" indent="0">
              <a:buNone/>
              <a:defRPr sz="2000"/>
            </a:lvl9pPr>
          </a:lstStyle>
          <a:p>
            <a:pPr lvl="0"/>
            <a:endParaRPr lang="ja-JP" altLang="en-US" noProof="0"/>
          </a:p>
        </p:txBody>
      </p:sp>
      <p:sp>
        <p:nvSpPr>
          <p:cNvPr id="4" name="テキスト プレースホルダ 3"/>
          <p:cNvSpPr>
            <a:spLocks noGrp="1"/>
          </p:cNvSpPr>
          <p:nvPr>
            <p:ph type="body" sz="half" idx="2"/>
          </p:nvPr>
        </p:nvSpPr>
        <p:spPr>
          <a:xfrm>
            <a:off x="1941519" y="5367339"/>
            <a:ext cx="5943600" cy="804862"/>
          </a:xfrm>
        </p:spPr>
        <p:txBody>
          <a:bodyPr/>
          <a:lstStyle>
            <a:lvl1pPr marL="0" indent="0">
              <a:buNone/>
              <a:defRPr sz="1400"/>
            </a:lvl1pPr>
            <a:lvl2pPr marL="456765" indent="0">
              <a:buNone/>
              <a:defRPr sz="1200"/>
            </a:lvl2pPr>
            <a:lvl3pPr marL="913530" indent="0">
              <a:buNone/>
              <a:defRPr sz="1000"/>
            </a:lvl3pPr>
            <a:lvl4pPr marL="1370294" indent="0">
              <a:buNone/>
              <a:defRPr sz="900"/>
            </a:lvl4pPr>
            <a:lvl5pPr marL="1827056" indent="0">
              <a:buNone/>
              <a:defRPr sz="900"/>
            </a:lvl5pPr>
            <a:lvl6pPr marL="2283820" indent="0">
              <a:buNone/>
              <a:defRPr sz="900"/>
            </a:lvl6pPr>
            <a:lvl7pPr marL="2740583" indent="0">
              <a:buNone/>
              <a:defRPr sz="900"/>
            </a:lvl7pPr>
            <a:lvl8pPr marL="3197348" indent="0">
              <a:buNone/>
              <a:defRPr sz="900"/>
            </a:lvl8pPr>
            <a:lvl9pPr marL="3654113" indent="0">
              <a:buNone/>
              <a:defRPr sz="900"/>
            </a:lvl9pPr>
          </a:lstStyle>
          <a:p>
            <a:pPr lvl="0"/>
            <a:r>
              <a:rPr lang="ja-JP" altLang="en-US" smtClean="0"/>
              <a:t>マスタ テキストの書式設定</a:t>
            </a:r>
          </a:p>
        </p:txBody>
      </p:sp>
      <p:sp>
        <p:nvSpPr>
          <p:cNvPr id="5" name="日付プレースホルダ 3"/>
          <p:cNvSpPr>
            <a:spLocks noGrp="1"/>
          </p:cNvSpPr>
          <p:nvPr>
            <p:ph type="dt" sz="half" idx="10"/>
          </p:nvPr>
        </p:nvSpPr>
        <p:spPr/>
        <p:txBody>
          <a:bodyPr/>
          <a:lstStyle>
            <a:lvl1pPr>
              <a:defRPr/>
            </a:lvl1pPr>
          </a:lstStyle>
          <a:p>
            <a:pPr>
              <a:defRPr/>
            </a:pPr>
            <a:endParaRPr lang="ja-JP" altLang="en-US">
              <a:solidFill>
                <a:prstClr val="black">
                  <a:tint val="75000"/>
                </a:prstClr>
              </a:solidFill>
            </a:endParaRPr>
          </a:p>
        </p:txBody>
      </p:sp>
      <p:sp>
        <p:nvSpPr>
          <p:cNvPr id="6" name="フッター プレースホルダ 4"/>
          <p:cNvSpPr>
            <a:spLocks noGrp="1"/>
          </p:cNvSpPr>
          <p:nvPr>
            <p:ph type="ftr" sz="quarter" idx="11"/>
          </p:nvPr>
        </p:nvSpPr>
        <p:spPr/>
        <p:txBody>
          <a:bodyPr/>
          <a:lstStyle>
            <a:lvl1pPr>
              <a:defRPr/>
            </a:lvl1pPr>
          </a:lstStyle>
          <a:p>
            <a:pPr>
              <a:defRPr/>
            </a:pPr>
            <a:endParaRPr lang="ja-JP" altLang="en-US">
              <a:solidFill>
                <a:prstClr val="black">
                  <a:tint val="75000"/>
                </a:prstClr>
              </a:solidFill>
            </a:endParaRPr>
          </a:p>
        </p:txBody>
      </p:sp>
      <p:sp>
        <p:nvSpPr>
          <p:cNvPr id="7" name="スライド番号プレースホルダ 5"/>
          <p:cNvSpPr>
            <a:spLocks noGrp="1"/>
          </p:cNvSpPr>
          <p:nvPr>
            <p:ph type="sldNum" sz="quarter" idx="12"/>
          </p:nvPr>
        </p:nvSpPr>
        <p:spPr/>
        <p:txBody>
          <a:bodyPr/>
          <a:lstStyle>
            <a:lvl1pPr>
              <a:defRPr/>
            </a:lvl1pPr>
          </a:lstStyle>
          <a:p>
            <a:pPr>
              <a:defRPr/>
            </a:pPr>
            <a:fld id="{8CF38E5C-447E-450A-B539-E923CA594EF5}" type="slidenum">
              <a:rPr lang="ja-JP" altLang="en-US">
                <a:solidFill>
                  <a:prstClr val="black">
                    <a:tint val="75000"/>
                  </a:prstClr>
                </a:solidFill>
              </a:rPr>
              <a:pPr>
                <a:defRPr/>
              </a:pPr>
              <a:t>‹#›</a:t>
            </a:fld>
            <a:endParaRPr lang="ja-JP" altLang="en-US">
              <a:solidFill>
                <a:prstClr val="black">
                  <a:tint val="75000"/>
                </a:prstClr>
              </a:solidFill>
            </a:endParaRPr>
          </a:p>
        </p:txBody>
      </p:sp>
    </p:spTree>
    <p:extLst>
      <p:ext uri="{BB962C8B-B14F-4D97-AF65-F5344CB8AC3E}">
        <p14:creationId xmlns:p14="http://schemas.microsoft.com/office/powerpoint/2010/main" val="1075246836"/>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pPr>
              <a:defRPr/>
            </a:pPr>
            <a:endParaRPr lang="ja-JP" altLang="en-US">
              <a:solidFill>
                <a:prstClr val="black">
                  <a:tint val="75000"/>
                </a:prstClr>
              </a:solidFill>
            </a:endParaRPr>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solidFill>
                <a:prstClr val="black">
                  <a:tint val="75000"/>
                </a:prstClr>
              </a:solidFill>
            </a:endParaRPr>
          </a:p>
        </p:txBody>
      </p:sp>
      <p:sp>
        <p:nvSpPr>
          <p:cNvPr id="6" name="スライド番号プレースホルダ 5"/>
          <p:cNvSpPr>
            <a:spLocks noGrp="1"/>
          </p:cNvSpPr>
          <p:nvPr>
            <p:ph type="sldNum" sz="quarter" idx="12"/>
          </p:nvPr>
        </p:nvSpPr>
        <p:spPr/>
        <p:txBody>
          <a:bodyPr/>
          <a:lstStyle>
            <a:lvl1pPr>
              <a:defRPr/>
            </a:lvl1pPr>
          </a:lstStyle>
          <a:p>
            <a:pPr>
              <a:defRPr/>
            </a:pPr>
            <a:fld id="{10BCC721-A4A1-47FC-84D4-D30B487F12E8}" type="slidenum">
              <a:rPr lang="ja-JP" altLang="en-US">
                <a:solidFill>
                  <a:prstClr val="black">
                    <a:tint val="75000"/>
                  </a:prstClr>
                </a:solidFill>
              </a:rPr>
              <a:pPr>
                <a:defRPr/>
              </a:pPr>
              <a:t>‹#›</a:t>
            </a:fld>
            <a:endParaRPr lang="ja-JP" altLang="en-US">
              <a:solidFill>
                <a:prstClr val="black">
                  <a:tint val="75000"/>
                </a:prstClr>
              </a:solidFill>
            </a:endParaRPr>
          </a:p>
        </p:txBody>
      </p:sp>
    </p:spTree>
    <p:extLst>
      <p:ext uri="{BB962C8B-B14F-4D97-AF65-F5344CB8AC3E}">
        <p14:creationId xmlns:p14="http://schemas.microsoft.com/office/powerpoint/2010/main" val="4210880888"/>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181851" y="274741"/>
            <a:ext cx="2228850" cy="5851525"/>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495308" y="274741"/>
            <a:ext cx="6534150" cy="5851525"/>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pPr>
              <a:defRPr/>
            </a:pPr>
            <a:endParaRPr lang="ja-JP" altLang="en-US">
              <a:solidFill>
                <a:prstClr val="black">
                  <a:tint val="75000"/>
                </a:prstClr>
              </a:solidFill>
            </a:endParaRPr>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solidFill>
                <a:prstClr val="black">
                  <a:tint val="75000"/>
                </a:prstClr>
              </a:solidFill>
            </a:endParaRPr>
          </a:p>
        </p:txBody>
      </p:sp>
      <p:sp>
        <p:nvSpPr>
          <p:cNvPr id="6" name="スライド番号プレースホルダ 5"/>
          <p:cNvSpPr>
            <a:spLocks noGrp="1"/>
          </p:cNvSpPr>
          <p:nvPr>
            <p:ph type="sldNum" sz="quarter" idx="12"/>
          </p:nvPr>
        </p:nvSpPr>
        <p:spPr/>
        <p:txBody>
          <a:bodyPr/>
          <a:lstStyle>
            <a:lvl1pPr>
              <a:defRPr/>
            </a:lvl1pPr>
          </a:lstStyle>
          <a:p>
            <a:pPr>
              <a:defRPr/>
            </a:pPr>
            <a:fld id="{D01C2A9D-155F-4581-93D8-F882B634D35D}" type="slidenum">
              <a:rPr lang="ja-JP" altLang="en-US">
                <a:solidFill>
                  <a:prstClr val="black">
                    <a:tint val="75000"/>
                  </a:prstClr>
                </a:solidFill>
              </a:rPr>
              <a:pPr>
                <a:defRPr/>
              </a:pPr>
              <a:t>‹#›</a:t>
            </a:fld>
            <a:endParaRPr lang="ja-JP" altLang="en-US">
              <a:solidFill>
                <a:prstClr val="black">
                  <a:tint val="75000"/>
                </a:prstClr>
              </a:solidFill>
            </a:endParaRPr>
          </a:p>
        </p:txBody>
      </p:sp>
    </p:spTree>
    <p:extLst>
      <p:ext uri="{BB962C8B-B14F-4D97-AF65-F5344CB8AC3E}">
        <p14:creationId xmlns:p14="http://schemas.microsoft.com/office/powerpoint/2010/main" val="3046115962"/>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64" y="2130478"/>
            <a:ext cx="8420100" cy="1470025"/>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485914" y="3886200"/>
            <a:ext cx="6934200" cy="1752600"/>
          </a:xfrm>
        </p:spPr>
        <p:txBody>
          <a:bodyPr/>
          <a:lstStyle>
            <a:lvl1pPr marL="0" indent="0" algn="ctr">
              <a:buNone/>
              <a:defRPr>
                <a:solidFill>
                  <a:schemeClr val="tx1">
                    <a:tint val="75000"/>
                  </a:schemeClr>
                </a:solidFill>
              </a:defRPr>
            </a:lvl1pPr>
            <a:lvl2pPr marL="456766" indent="0" algn="ctr">
              <a:buNone/>
              <a:defRPr>
                <a:solidFill>
                  <a:schemeClr val="tx1">
                    <a:tint val="75000"/>
                  </a:schemeClr>
                </a:solidFill>
              </a:defRPr>
            </a:lvl2pPr>
            <a:lvl3pPr marL="913533" indent="0" algn="ctr">
              <a:buNone/>
              <a:defRPr>
                <a:solidFill>
                  <a:schemeClr val="tx1">
                    <a:tint val="75000"/>
                  </a:schemeClr>
                </a:solidFill>
              </a:defRPr>
            </a:lvl3pPr>
            <a:lvl4pPr marL="1370300" indent="0" algn="ctr">
              <a:buNone/>
              <a:defRPr>
                <a:solidFill>
                  <a:schemeClr val="tx1">
                    <a:tint val="75000"/>
                  </a:schemeClr>
                </a:solidFill>
              </a:defRPr>
            </a:lvl4pPr>
            <a:lvl5pPr marL="1827066" indent="0" algn="ctr">
              <a:buNone/>
              <a:defRPr>
                <a:solidFill>
                  <a:schemeClr val="tx1">
                    <a:tint val="75000"/>
                  </a:schemeClr>
                </a:solidFill>
              </a:defRPr>
            </a:lvl5pPr>
            <a:lvl6pPr marL="2283833" indent="0" algn="ctr">
              <a:buNone/>
              <a:defRPr>
                <a:solidFill>
                  <a:schemeClr val="tx1">
                    <a:tint val="75000"/>
                  </a:schemeClr>
                </a:solidFill>
              </a:defRPr>
            </a:lvl6pPr>
            <a:lvl7pPr marL="2740602" indent="0" algn="ctr">
              <a:buNone/>
              <a:defRPr>
                <a:solidFill>
                  <a:schemeClr val="tx1">
                    <a:tint val="75000"/>
                  </a:schemeClr>
                </a:solidFill>
              </a:defRPr>
            </a:lvl7pPr>
            <a:lvl8pPr marL="3197368" indent="0" algn="ctr">
              <a:buNone/>
              <a:defRPr>
                <a:solidFill>
                  <a:schemeClr val="tx1">
                    <a:tint val="75000"/>
                  </a:schemeClr>
                </a:solidFill>
              </a:defRPr>
            </a:lvl8pPr>
            <a:lvl9pPr marL="3654134"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5B790931-D352-4539-8798-1B588839CA8A}" type="datetime1">
              <a:rPr lang="ja-JP" altLang="en-US" smtClean="0">
                <a:solidFill>
                  <a:prstClr val="black">
                    <a:tint val="75000"/>
                  </a:prstClr>
                </a:solidFill>
              </a:rPr>
              <a:pPr/>
              <a:t>2020/3/5</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lvl1pPr>
              <a:defRPr>
                <a:solidFill>
                  <a:schemeClr val="tx1"/>
                </a:solidFill>
              </a:defRPr>
            </a:lvl1pPr>
          </a:lstStyle>
          <a:p>
            <a:fld id="{5AAA6F47-C849-4CCC-97F7-2999E00E1035}" type="slidenum">
              <a:rPr lang="ja-JP" altLang="en-US" smtClean="0">
                <a:solidFill>
                  <a:prstClr val="black"/>
                </a:solidFill>
              </a:rPr>
              <a:pPr/>
              <a:t>‹#›</a:t>
            </a:fld>
            <a:endParaRPr lang="ja-JP" altLang="en-US" dirty="0">
              <a:solidFill>
                <a:prstClr val="black"/>
              </a:solidFill>
            </a:endParaRPr>
          </a:p>
        </p:txBody>
      </p:sp>
    </p:spTree>
    <p:extLst>
      <p:ext uri="{BB962C8B-B14F-4D97-AF65-F5344CB8AC3E}">
        <p14:creationId xmlns:p14="http://schemas.microsoft.com/office/powerpoint/2010/main" val="1663309663"/>
      </p:ext>
    </p:extLst>
  </p:cSld>
  <p:clrMapOvr>
    <a:masterClrMapping/>
  </p:clrMapOvr>
  <p:timing>
    <p:tnLst>
      <p:par>
        <p:cTn id="1" dur="indefinite" restart="never" nodeType="tmRoot"/>
      </p:par>
    </p:tnLst>
  </p:timing>
</p:sldLayout>
</file>

<file path=ppt/slideLayouts/slideLayout38.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dirty="0" smtClean="0"/>
              <a:t>マスター テキストの書式設定</a:t>
            </a:r>
          </a:p>
          <a:p>
            <a:pPr lvl="1"/>
            <a:r>
              <a:rPr kumimoji="1" lang="ja-JP" altLang="en-US" dirty="0" smtClean="0"/>
              <a:t>第 </a:t>
            </a:r>
            <a:r>
              <a:rPr kumimoji="1" lang="en-US" altLang="ja-JP" dirty="0" smtClean="0"/>
              <a:t>2 </a:t>
            </a:r>
            <a:r>
              <a:rPr kumimoji="1" lang="ja-JP" altLang="en-US" dirty="0" smtClean="0"/>
              <a:t>レベル</a:t>
            </a:r>
          </a:p>
          <a:p>
            <a:pPr lvl="2"/>
            <a:r>
              <a:rPr kumimoji="1" lang="ja-JP" altLang="en-US" dirty="0" smtClean="0"/>
              <a:t>第 </a:t>
            </a:r>
            <a:r>
              <a:rPr kumimoji="1" lang="en-US" altLang="ja-JP" dirty="0" smtClean="0"/>
              <a:t>3 </a:t>
            </a:r>
            <a:r>
              <a:rPr kumimoji="1" lang="ja-JP" altLang="en-US" dirty="0" smtClean="0"/>
              <a:t>レベル</a:t>
            </a:r>
          </a:p>
          <a:p>
            <a:pPr lvl="3"/>
            <a:r>
              <a:rPr kumimoji="1" lang="ja-JP" altLang="en-US" dirty="0" smtClean="0"/>
              <a:t>第 </a:t>
            </a:r>
            <a:r>
              <a:rPr kumimoji="1" lang="en-US" altLang="ja-JP" dirty="0" smtClean="0"/>
              <a:t>4 </a:t>
            </a:r>
            <a:r>
              <a:rPr kumimoji="1" lang="ja-JP" altLang="en-US" dirty="0" smtClean="0"/>
              <a:t>レベル</a:t>
            </a:r>
          </a:p>
          <a:p>
            <a:pPr lvl="4"/>
            <a:r>
              <a:rPr kumimoji="1" lang="ja-JP" altLang="en-US" dirty="0" smtClean="0"/>
              <a:t>第 </a:t>
            </a:r>
            <a:r>
              <a:rPr kumimoji="1" lang="en-US" altLang="ja-JP" dirty="0" smtClean="0"/>
              <a:t>5 </a:t>
            </a:r>
            <a:r>
              <a:rPr kumimoji="1" lang="ja-JP" altLang="en-US" dirty="0" smtClean="0"/>
              <a:t>レベル</a:t>
            </a:r>
            <a:endParaRPr kumimoji="1" lang="ja-JP" altLang="en-US" dirty="0"/>
          </a:p>
        </p:txBody>
      </p:sp>
      <p:sp>
        <p:nvSpPr>
          <p:cNvPr id="4" name="日付プレースホルダー 3"/>
          <p:cNvSpPr>
            <a:spLocks noGrp="1"/>
          </p:cNvSpPr>
          <p:nvPr>
            <p:ph type="dt" sz="half" idx="10"/>
          </p:nvPr>
        </p:nvSpPr>
        <p:spPr/>
        <p:txBody>
          <a:bodyPr/>
          <a:lstStyle/>
          <a:p>
            <a:fld id="{3D0E317F-AEEE-4198-85FE-B778A2F25F3A}" type="datetime1">
              <a:rPr lang="ja-JP" altLang="en-US" smtClean="0">
                <a:solidFill>
                  <a:prstClr val="black">
                    <a:tint val="75000"/>
                  </a:prstClr>
                </a:solidFill>
              </a:rPr>
              <a:pPr/>
              <a:t>2020/3/5</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a:xfrm>
            <a:off x="7617296" y="6597352"/>
            <a:ext cx="2311400" cy="365125"/>
          </a:xfrm>
        </p:spPr>
        <p:txBody>
          <a:bodyPr/>
          <a:lstStyle>
            <a:lvl1pPr>
              <a:defRPr b="0">
                <a:solidFill>
                  <a:schemeClr val="tx1"/>
                </a:solidFill>
              </a:defRPr>
            </a:lvl1pPr>
          </a:lstStyle>
          <a:p>
            <a:fld id="{5AAA6F47-C849-4CCC-97F7-2999E00E1035}" type="slidenum">
              <a:rPr lang="ja-JP" altLang="en-US" smtClean="0">
                <a:solidFill>
                  <a:prstClr val="black"/>
                </a:solidFill>
              </a:rPr>
              <a:pPr/>
              <a:t>‹#›</a:t>
            </a:fld>
            <a:endParaRPr lang="ja-JP" altLang="en-US" dirty="0">
              <a:solidFill>
                <a:prstClr val="black"/>
              </a:solidFill>
            </a:endParaRPr>
          </a:p>
        </p:txBody>
      </p:sp>
    </p:spTree>
    <p:extLst>
      <p:ext uri="{BB962C8B-B14F-4D97-AF65-F5344CB8AC3E}">
        <p14:creationId xmlns:p14="http://schemas.microsoft.com/office/powerpoint/2010/main" val="2932637435"/>
      </p:ext>
    </p:extLst>
  </p:cSld>
  <p:clrMapOvr>
    <a:masterClrMapping/>
  </p:clrMapOvr>
  <p:timing>
    <p:tnLst>
      <p:par>
        <p:cTn id="1" dur="indefinite" restart="never" nodeType="tmRoot"/>
      </p:par>
    </p:tnLst>
  </p:timing>
</p:sldLayout>
</file>

<file path=ppt/slideLayouts/slideLayout39.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652" y="4406957"/>
            <a:ext cx="8420100" cy="1362075"/>
          </a:xfrm>
        </p:spPr>
        <p:txBody>
          <a:bodyPr anchor="t"/>
          <a:lstStyle>
            <a:lvl1pPr algn="l">
              <a:defRPr sz="40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782652" y="2906722"/>
            <a:ext cx="8420100" cy="1500187"/>
          </a:xfrm>
        </p:spPr>
        <p:txBody>
          <a:bodyPr anchor="b"/>
          <a:lstStyle>
            <a:lvl1pPr marL="0" indent="0">
              <a:buNone/>
              <a:defRPr sz="2000">
                <a:solidFill>
                  <a:schemeClr val="tx1">
                    <a:tint val="75000"/>
                  </a:schemeClr>
                </a:solidFill>
              </a:defRPr>
            </a:lvl1pPr>
            <a:lvl2pPr marL="456766" indent="0">
              <a:buNone/>
              <a:defRPr sz="1800">
                <a:solidFill>
                  <a:schemeClr val="tx1">
                    <a:tint val="75000"/>
                  </a:schemeClr>
                </a:solidFill>
              </a:defRPr>
            </a:lvl2pPr>
            <a:lvl3pPr marL="913533" indent="0">
              <a:buNone/>
              <a:defRPr sz="1600">
                <a:solidFill>
                  <a:schemeClr val="tx1">
                    <a:tint val="75000"/>
                  </a:schemeClr>
                </a:solidFill>
              </a:defRPr>
            </a:lvl3pPr>
            <a:lvl4pPr marL="1370300" indent="0">
              <a:buNone/>
              <a:defRPr sz="1400">
                <a:solidFill>
                  <a:schemeClr val="tx1">
                    <a:tint val="75000"/>
                  </a:schemeClr>
                </a:solidFill>
              </a:defRPr>
            </a:lvl4pPr>
            <a:lvl5pPr marL="1827066" indent="0">
              <a:buNone/>
              <a:defRPr sz="1400">
                <a:solidFill>
                  <a:schemeClr val="tx1">
                    <a:tint val="75000"/>
                  </a:schemeClr>
                </a:solidFill>
              </a:defRPr>
            </a:lvl5pPr>
            <a:lvl6pPr marL="2283833" indent="0">
              <a:buNone/>
              <a:defRPr sz="1400">
                <a:solidFill>
                  <a:schemeClr val="tx1">
                    <a:tint val="75000"/>
                  </a:schemeClr>
                </a:solidFill>
              </a:defRPr>
            </a:lvl6pPr>
            <a:lvl7pPr marL="2740602" indent="0">
              <a:buNone/>
              <a:defRPr sz="1400">
                <a:solidFill>
                  <a:schemeClr val="tx1">
                    <a:tint val="75000"/>
                  </a:schemeClr>
                </a:solidFill>
              </a:defRPr>
            </a:lvl7pPr>
            <a:lvl8pPr marL="3197368" indent="0">
              <a:buNone/>
              <a:defRPr sz="1400">
                <a:solidFill>
                  <a:schemeClr val="tx1">
                    <a:tint val="75000"/>
                  </a:schemeClr>
                </a:solidFill>
              </a:defRPr>
            </a:lvl8pPr>
            <a:lvl9pPr marL="3654134" indent="0">
              <a:buNone/>
              <a:defRPr sz="14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36C13488-28AD-42CB-9282-C01D5E8AC88D}" type="datetime1">
              <a:rPr lang="ja-JP" altLang="en-US" smtClean="0">
                <a:solidFill>
                  <a:prstClr val="black">
                    <a:tint val="75000"/>
                  </a:prstClr>
                </a:solidFill>
              </a:rPr>
              <a:pPr/>
              <a:t>2020/3/5</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lvl1pPr>
              <a:defRPr>
                <a:solidFill>
                  <a:schemeClr val="tx1"/>
                </a:solidFill>
              </a:defRPr>
            </a:lvl1pPr>
          </a:lstStyle>
          <a:p>
            <a:fld id="{5AAA6F47-C849-4CCC-97F7-2999E00E1035}" type="slidenum">
              <a:rPr lang="ja-JP" altLang="en-US" smtClean="0">
                <a:solidFill>
                  <a:prstClr val="black"/>
                </a:solidFill>
              </a:rPr>
              <a:pPr/>
              <a:t>‹#›</a:t>
            </a:fld>
            <a:endParaRPr lang="ja-JP" altLang="en-US">
              <a:solidFill>
                <a:prstClr val="black"/>
              </a:solidFill>
            </a:endParaRPr>
          </a:p>
        </p:txBody>
      </p:sp>
    </p:spTree>
    <p:extLst>
      <p:ext uri="{BB962C8B-B14F-4D97-AF65-F5344CB8AC3E}">
        <p14:creationId xmlns:p14="http://schemas.microsoft.com/office/powerpoint/2010/main" val="2834044134"/>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495316" y="1600225"/>
            <a:ext cx="4381501"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5029214" y="1600225"/>
            <a:ext cx="4381501"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日付プレースホルダ 3"/>
          <p:cNvSpPr>
            <a:spLocks noGrp="1"/>
          </p:cNvSpPr>
          <p:nvPr>
            <p:ph type="dt" sz="half" idx="10"/>
          </p:nvPr>
        </p:nvSpPr>
        <p:spPr/>
        <p:txBody>
          <a:bodyPr/>
          <a:lstStyle>
            <a:lvl1pPr>
              <a:defRPr/>
            </a:lvl1pPr>
          </a:lstStyle>
          <a:p>
            <a:pPr>
              <a:defRPr/>
            </a:pPr>
            <a:endParaRPr lang="ja-JP" altLang="en-US"/>
          </a:p>
        </p:txBody>
      </p:sp>
      <p:sp>
        <p:nvSpPr>
          <p:cNvPr id="6"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 5"/>
          <p:cNvSpPr>
            <a:spLocks noGrp="1"/>
          </p:cNvSpPr>
          <p:nvPr>
            <p:ph type="sldNum" sz="quarter" idx="12"/>
          </p:nvPr>
        </p:nvSpPr>
        <p:spPr/>
        <p:txBody>
          <a:bodyPr/>
          <a:lstStyle>
            <a:lvl1pPr>
              <a:defRPr/>
            </a:lvl1pPr>
          </a:lstStyle>
          <a:p>
            <a:pPr>
              <a:defRPr/>
            </a:pPr>
            <a:fld id="{7E5A368D-6E68-43C4-B3DC-2055BDBA62B0}" type="slidenum">
              <a:rPr lang="ja-JP" altLang="en-US"/>
              <a:pPr>
                <a:defRPr/>
              </a:pPr>
              <a:t>‹#›</a:t>
            </a:fld>
            <a:endParaRPr lang="ja-JP" altLang="en-US"/>
          </a:p>
        </p:txBody>
      </p:sp>
    </p:spTree>
    <p:extLst>
      <p:ext uri="{BB962C8B-B14F-4D97-AF65-F5344CB8AC3E}">
        <p14:creationId xmlns:p14="http://schemas.microsoft.com/office/powerpoint/2010/main" val="2749382759"/>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495320" y="1600204"/>
            <a:ext cx="4381501"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5029216" y="1600204"/>
            <a:ext cx="4381501"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B5D90362-CED0-4991-A5CE-EF65A8366D7D}" type="datetime1">
              <a:rPr lang="ja-JP" altLang="en-US" smtClean="0">
                <a:solidFill>
                  <a:prstClr val="black">
                    <a:tint val="75000"/>
                  </a:prstClr>
                </a:solidFill>
              </a:rPr>
              <a:pPr/>
              <a:t>2020/3/5</a:t>
            </a:fld>
            <a:endParaRPr lang="ja-JP" altLang="en-US">
              <a:solidFill>
                <a:prstClr val="black">
                  <a:tint val="75000"/>
                </a:prstClr>
              </a:solidFill>
            </a:endParaRPr>
          </a:p>
        </p:txBody>
      </p:sp>
      <p:sp>
        <p:nvSpPr>
          <p:cNvPr id="6" name="フッター プレースホルダー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fld id="{5AAA6F47-C849-4CCC-97F7-2999E00E1035}"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4114611937"/>
      </p:ext>
    </p:extLst>
  </p:cSld>
  <p:clrMapOvr>
    <a:masterClrMapping/>
  </p:clrMapOvr>
  <p:timing>
    <p:tnLst>
      <p:par>
        <p:cTn id="1" dur="indefinite" restart="never" nodeType="tmRoot"/>
      </p:par>
    </p:tnLst>
  </p:timing>
</p:sldLayout>
</file>

<file path=ppt/slideLayouts/slideLayout41.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95314" y="1535113"/>
            <a:ext cx="4376738" cy="639762"/>
          </a:xfrm>
        </p:spPr>
        <p:txBody>
          <a:bodyPr anchor="b"/>
          <a:lstStyle>
            <a:lvl1pPr marL="0" indent="0">
              <a:buNone/>
              <a:defRPr sz="2400" b="1"/>
            </a:lvl1pPr>
            <a:lvl2pPr marL="456766" indent="0">
              <a:buNone/>
              <a:defRPr sz="2000" b="1"/>
            </a:lvl2pPr>
            <a:lvl3pPr marL="913533" indent="0">
              <a:buNone/>
              <a:defRPr sz="1800" b="1"/>
            </a:lvl3pPr>
            <a:lvl4pPr marL="1370300" indent="0">
              <a:buNone/>
              <a:defRPr sz="1600" b="1"/>
            </a:lvl4pPr>
            <a:lvl5pPr marL="1827066" indent="0">
              <a:buNone/>
              <a:defRPr sz="1600" b="1"/>
            </a:lvl5pPr>
            <a:lvl6pPr marL="2283833" indent="0">
              <a:buNone/>
              <a:defRPr sz="1600" b="1"/>
            </a:lvl6pPr>
            <a:lvl7pPr marL="2740602" indent="0">
              <a:buNone/>
              <a:defRPr sz="1600" b="1"/>
            </a:lvl7pPr>
            <a:lvl8pPr marL="3197368" indent="0">
              <a:buNone/>
              <a:defRPr sz="1600" b="1"/>
            </a:lvl8pPr>
            <a:lvl9pPr marL="3654134"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495314" y="2174875"/>
            <a:ext cx="437673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5032394" y="1535113"/>
            <a:ext cx="4378325" cy="639762"/>
          </a:xfrm>
        </p:spPr>
        <p:txBody>
          <a:bodyPr anchor="b"/>
          <a:lstStyle>
            <a:lvl1pPr marL="0" indent="0">
              <a:buNone/>
              <a:defRPr sz="2400" b="1"/>
            </a:lvl1pPr>
            <a:lvl2pPr marL="456766" indent="0">
              <a:buNone/>
              <a:defRPr sz="2000" b="1"/>
            </a:lvl2pPr>
            <a:lvl3pPr marL="913533" indent="0">
              <a:buNone/>
              <a:defRPr sz="1800" b="1"/>
            </a:lvl3pPr>
            <a:lvl4pPr marL="1370300" indent="0">
              <a:buNone/>
              <a:defRPr sz="1600" b="1"/>
            </a:lvl4pPr>
            <a:lvl5pPr marL="1827066" indent="0">
              <a:buNone/>
              <a:defRPr sz="1600" b="1"/>
            </a:lvl5pPr>
            <a:lvl6pPr marL="2283833" indent="0">
              <a:buNone/>
              <a:defRPr sz="1600" b="1"/>
            </a:lvl6pPr>
            <a:lvl7pPr marL="2740602" indent="0">
              <a:buNone/>
              <a:defRPr sz="1600" b="1"/>
            </a:lvl7pPr>
            <a:lvl8pPr marL="3197368" indent="0">
              <a:buNone/>
              <a:defRPr sz="1600" b="1"/>
            </a:lvl8pPr>
            <a:lvl9pPr marL="3654134"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5032394" y="2174875"/>
            <a:ext cx="437832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A389A9FA-51C2-4E84-B4AE-BE7B44FC817B}" type="datetime1">
              <a:rPr lang="ja-JP" altLang="en-US" smtClean="0">
                <a:solidFill>
                  <a:prstClr val="black">
                    <a:tint val="75000"/>
                  </a:prstClr>
                </a:solidFill>
              </a:rPr>
              <a:pPr/>
              <a:t>2020/3/5</a:t>
            </a:fld>
            <a:endParaRPr lang="ja-JP" altLang="en-US">
              <a:solidFill>
                <a:prstClr val="black">
                  <a:tint val="75000"/>
                </a:prstClr>
              </a:solidFill>
            </a:endParaRPr>
          </a:p>
        </p:txBody>
      </p:sp>
      <p:sp>
        <p:nvSpPr>
          <p:cNvPr id="8" name="フッター プレースホルダー 7"/>
          <p:cNvSpPr>
            <a:spLocks noGrp="1"/>
          </p:cNvSpPr>
          <p:nvPr>
            <p:ph type="ftr" sz="quarter" idx="11"/>
          </p:nvPr>
        </p:nvSpPr>
        <p:spPr/>
        <p:txBody>
          <a:bodyPr/>
          <a:lstStyle/>
          <a:p>
            <a:endParaRPr lang="ja-JP" altLang="en-US">
              <a:solidFill>
                <a:prstClr val="black">
                  <a:tint val="75000"/>
                </a:prstClr>
              </a:solidFill>
            </a:endParaRPr>
          </a:p>
        </p:txBody>
      </p:sp>
      <p:sp>
        <p:nvSpPr>
          <p:cNvPr id="9" name="スライド番号プレースホルダー 8"/>
          <p:cNvSpPr>
            <a:spLocks noGrp="1"/>
          </p:cNvSpPr>
          <p:nvPr>
            <p:ph type="sldNum" sz="quarter" idx="12"/>
          </p:nvPr>
        </p:nvSpPr>
        <p:spPr/>
        <p:txBody>
          <a:bodyPr/>
          <a:lstStyle/>
          <a:p>
            <a:fld id="{5AAA6F47-C849-4CCC-97F7-2999E00E1035}"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326045189"/>
      </p:ext>
    </p:extLst>
  </p:cSld>
  <p:clrMapOvr>
    <a:masterClrMapping/>
  </p:clrMapOvr>
  <p:timing>
    <p:tnLst>
      <p:par>
        <p:cTn id="1" dur="indefinite" restart="never" nodeType="tmRoot"/>
      </p:par>
    </p:tnLst>
  </p:timing>
</p:sldLayout>
</file>

<file path=ppt/slideLayouts/slideLayout42.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020C6475-0C7B-46C1-A959-DC728BEF9996}" type="datetime1">
              <a:rPr lang="ja-JP" altLang="en-US" smtClean="0">
                <a:solidFill>
                  <a:prstClr val="black">
                    <a:tint val="75000"/>
                  </a:prstClr>
                </a:solidFill>
              </a:rPr>
              <a:pPr/>
              <a:t>2020/3/5</a:t>
            </a:fld>
            <a:endParaRPr lang="ja-JP" altLang="en-US">
              <a:solidFill>
                <a:prstClr val="black">
                  <a:tint val="75000"/>
                </a:prstClr>
              </a:solidFill>
            </a:endParaRPr>
          </a:p>
        </p:txBody>
      </p:sp>
      <p:sp>
        <p:nvSpPr>
          <p:cNvPr id="4" name="フッター プレースホルダー 3"/>
          <p:cNvSpPr>
            <a:spLocks noGrp="1"/>
          </p:cNvSpPr>
          <p:nvPr>
            <p:ph type="ftr" sz="quarter" idx="11"/>
          </p:nvPr>
        </p:nvSpPr>
        <p:spPr/>
        <p:txBody>
          <a:bodyPr/>
          <a:lstStyle/>
          <a:p>
            <a:endParaRPr lang="ja-JP" altLang="en-US">
              <a:solidFill>
                <a:prstClr val="black">
                  <a:tint val="75000"/>
                </a:prstClr>
              </a:solidFill>
            </a:endParaRPr>
          </a:p>
        </p:txBody>
      </p:sp>
      <p:sp>
        <p:nvSpPr>
          <p:cNvPr id="5" name="スライド番号プレースホルダー 4"/>
          <p:cNvSpPr>
            <a:spLocks noGrp="1"/>
          </p:cNvSpPr>
          <p:nvPr>
            <p:ph type="sldNum" sz="quarter" idx="12"/>
          </p:nvPr>
        </p:nvSpPr>
        <p:spPr/>
        <p:txBody>
          <a:bodyPr/>
          <a:lstStyle/>
          <a:p>
            <a:fld id="{5AAA6F47-C849-4CCC-97F7-2999E00E1035}"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214816328"/>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E42D6CAC-C174-486B-BDFD-F41A3F55889A}" type="datetime1">
              <a:rPr lang="ja-JP" altLang="en-US" smtClean="0">
                <a:solidFill>
                  <a:prstClr val="black">
                    <a:tint val="75000"/>
                  </a:prstClr>
                </a:solidFill>
              </a:rPr>
              <a:pPr/>
              <a:t>2020/3/5</a:t>
            </a:fld>
            <a:endParaRPr lang="ja-JP" altLang="en-US">
              <a:solidFill>
                <a:prstClr val="black">
                  <a:tint val="75000"/>
                </a:prstClr>
              </a:solidFill>
            </a:endParaRPr>
          </a:p>
        </p:txBody>
      </p:sp>
      <p:sp>
        <p:nvSpPr>
          <p:cNvPr id="3" name="フッター プレースホルダー 2"/>
          <p:cNvSpPr>
            <a:spLocks noGrp="1"/>
          </p:cNvSpPr>
          <p:nvPr>
            <p:ph type="ftr" sz="quarter" idx="11"/>
          </p:nvPr>
        </p:nvSpPr>
        <p:spPr/>
        <p:txBody>
          <a:bodyPr/>
          <a:lstStyle/>
          <a:p>
            <a:endParaRPr lang="ja-JP" altLang="en-US">
              <a:solidFill>
                <a:prstClr val="black">
                  <a:tint val="75000"/>
                </a:prstClr>
              </a:solidFill>
            </a:endParaRPr>
          </a:p>
        </p:txBody>
      </p:sp>
      <p:sp>
        <p:nvSpPr>
          <p:cNvPr id="4" name="スライド番号プレースホルダー 3"/>
          <p:cNvSpPr>
            <a:spLocks noGrp="1"/>
          </p:cNvSpPr>
          <p:nvPr>
            <p:ph type="sldNum" sz="quarter" idx="12"/>
          </p:nvPr>
        </p:nvSpPr>
        <p:spPr>
          <a:xfrm>
            <a:off x="7610152" y="6520259"/>
            <a:ext cx="2311400" cy="365125"/>
          </a:xfrm>
        </p:spPr>
        <p:txBody>
          <a:bodyPr/>
          <a:lstStyle>
            <a:lvl1pPr>
              <a:defRPr>
                <a:solidFill>
                  <a:schemeClr val="tx1"/>
                </a:solidFill>
                <a:latin typeface="メイリオ" panose="020B0604030504040204" pitchFamily="50" charset="-128"/>
                <a:ea typeface="メイリオ" panose="020B0604030504040204" pitchFamily="50" charset="-128"/>
                <a:cs typeface="メイリオ" panose="020B0604030504040204" pitchFamily="50" charset="-128"/>
              </a:defRPr>
            </a:lvl1pPr>
          </a:lstStyle>
          <a:p>
            <a:fld id="{5AAA6F47-C849-4CCC-97F7-2999E00E1035}" type="slidenum">
              <a:rPr lang="ja-JP" altLang="en-US" smtClean="0">
                <a:solidFill>
                  <a:prstClr val="black"/>
                </a:solidFill>
              </a:rPr>
              <a:pPr/>
              <a:t>‹#›</a:t>
            </a:fld>
            <a:endParaRPr lang="ja-JP" altLang="en-US">
              <a:solidFill>
                <a:prstClr val="black"/>
              </a:solidFill>
            </a:endParaRPr>
          </a:p>
        </p:txBody>
      </p:sp>
    </p:spTree>
    <p:extLst>
      <p:ext uri="{BB962C8B-B14F-4D97-AF65-F5344CB8AC3E}">
        <p14:creationId xmlns:p14="http://schemas.microsoft.com/office/powerpoint/2010/main" val="2800920367"/>
      </p:ext>
    </p:extLst>
  </p:cSld>
  <p:clrMapOvr>
    <a:masterClrMapping/>
  </p:clrMapOvr>
  <p:timing>
    <p:tnLst>
      <p:par>
        <p:cTn id="1" dur="indefinite" restart="never" nodeType="tmRoot"/>
      </p:par>
    </p:tnLst>
  </p:timing>
</p:sldLayout>
</file>

<file path=ppt/slideLayouts/slideLayout44.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3050"/>
            <a:ext cx="3259138" cy="1162050"/>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3873525" y="273054"/>
            <a:ext cx="553720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495300" y="1435104"/>
            <a:ext cx="3259138" cy="4691063"/>
          </a:xfrm>
        </p:spPr>
        <p:txBody>
          <a:bodyPr/>
          <a:lstStyle>
            <a:lvl1pPr marL="0" indent="0">
              <a:buNone/>
              <a:defRPr sz="1400"/>
            </a:lvl1pPr>
            <a:lvl2pPr marL="456766" indent="0">
              <a:buNone/>
              <a:defRPr sz="1200"/>
            </a:lvl2pPr>
            <a:lvl3pPr marL="913533" indent="0">
              <a:buNone/>
              <a:defRPr sz="1000"/>
            </a:lvl3pPr>
            <a:lvl4pPr marL="1370300" indent="0">
              <a:buNone/>
              <a:defRPr sz="900"/>
            </a:lvl4pPr>
            <a:lvl5pPr marL="1827066" indent="0">
              <a:buNone/>
              <a:defRPr sz="900"/>
            </a:lvl5pPr>
            <a:lvl6pPr marL="2283833" indent="0">
              <a:buNone/>
              <a:defRPr sz="900"/>
            </a:lvl6pPr>
            <a:lvl7pPr marL="2740602" indent="0">
              <a:buNone/>
              <a:defRPr sz="900"/>
            </a:lvl7pPr>
            <a:lvl8pPr marL="3197368" indent="0">
              <a:buNone/>
              <a:defRPr sz="900"/>
            </a:lvl8pPr>
            <a:lvl9pPr marL="3654134"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835624F8-9B90-47CC-B906-99642EA6821B}" type="datetime1">
              <a:rPr lang="ja-JP" altLang="en-US" smtClean="0">
                <a:solidFill>
                  <a:prstClr val="black">
                    <a:tint val="75000"/>
                  </a:prstClr>
                </a:solidFill>
              </a:rPr>
              <a:pPr/>
              <a:t>2020/3/5</a:t>
            </a:fld>
            <a:endParaRPr lang="ja-JP" altLang="en-US">
              <a:solidFill>
                <a:prstClr val="black">
                  <a:tint val="75000"/>
                </a:prstClr>
              </a:solidFill>
            </a:endParaRPr>
          </a:p>
        </p:txBody>
      </p:sp>
      <p:sp>
        <p:nvSpPr>
          <p:cNvPr id="6" name="フッター プレースホルダー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fld id="{5AAA6F47-C849-4CCC-97F7-2999E00E1035}"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697494101"/>
      </p:ext>
    </p:extLst>
  </p:cSld>
  <p:clrMapOvr>
    <a:masterClrMapping/>
  </p:clrMapOvr>
  <p:timing>
    <p:tnLst>
      <p:par>
        <p:cTn id="1" dur="indefinite" restart="never" nodeType="tmRoot"/>
      </p:par>
    </p:tnLst>
  </p:timing>
</p:sldLayout>
</file>

<file path=ppt/slideLayouts/slideLayout45.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513" y="4800600"/>
            <a:ext cx="5943600" cy="566738"/>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1941513" y="612775"/>
            <a:ext cx="5943600" cy="4114800"/>
          </a:xfrm>
        </p:spPr>
        <p:txBody>
          <a:bodyPr/>
          <a:lstStyle>
            <a:lvl1pPr marL="0" indent="0">
              <a:buNone/>
              <a:defRPr sz="3200"/>
            </a:lvl1pPr>
            <a:lvl2pPr marL="456766" indent="0">
              <a:buNone/>
              <a:defRPr sz="2800"/>
            </a:lvl2pPr>
            <a:lvl3pPr marL="913533" indent="0">
              <a:buNone/>
              <a:defRPr sz="2400"/>
            </a:lvl3pPr>
            <a:lvl4pPr marL="1370300" indent="0">
              <a:buNone/>
              <a:defRPr sz="2000"/>
            </a:lvl4pPr>
            <a:lvl5pPr marL="1827066" indent="0">
              <a:buNone/>
              <a:defRPr sz="2000"/>
            </a:lvl5pPr>
            <a:lvl6pPr marL="2283833" indent="0">
              <a:buNone/>
              <a:defRPr sz="2000"/>
            </a:lvl6pPr>
            <a:lvl7pPr marL="2740602" indent="0">
              <a:buNone/>
              <a:defRPr sz="2000"/>
            </a:lvl7pPr>
            <a:lvl8pPr marL="3197368" indent="0">
              <a:buNone/>
              <a:defRPr sz="2000"/>
            </a:lvl8pPr>
            <a:lvl9pPr marL="3654134" indent="0">
              <a:buNone/>
              <a:defRPr sz="2000"/>
            </a:lvl9pPr>
          </a:lstStyle>
          <a:p>
            <a:endParaRPr kumimoji="1" lang="ja-JP" altLang="en-US"/>
          </a:p>
        </p:txBody>
      </p:sp>
      <p:sp>
        <p:nvSpPr>
          <p:cNvPr id="4" name="テキスト プレースホルダー 3"/>
          <p:cNvSpPr>
            <a:spLocks noGrp="1"/>
          </p:cNvSpPr>
          <p:nvPr>
            <p:ph type="body" sz="half" idx="2"/>
          </p:nvPr>
        </p:nvSpPr>
        <p:spPr>
          <a:xfrm>
            <a:off x="1941513" y="5367338"/>
            <a:ext cx="5943600" cy="804862"/>
          </a:xfrm>
        </p:spPr>
        <p:txBody>
          <a:bodyPr/>
          <a:lstStyle>
            <a:lvl1pPr marL="0" indent="0">
              <a:buNone/>
              <a:defRPr sz="1400"/>
            </a:lvl1pPr>
            <a:lvl2pPr marL="456766" indent="0">
              <a:buNone/>
              <a:defRPr sz="1200"/>
            </a:lvl2pPr>
            <a:lvl3pPr marL="913533" indent="0">
              <a:buNone/>
              <a:defRPr sz="1000"/>
            </a:lvl3pPr>
            <a:lvl4pPr marL="1370300" indent="0">
              <a:buNone/>
              <a:defRPr sz="900"/>
            </a:lvl4pPr>
            <a:lvl5pPr marL="1827066" indent="0">
              <a:buNone/>
              <a:defRPr sz="900"/>
            </a:lvl5pPr>
            <a:lvl6pPr marL="2283833" indent="0">
              <a:buNone/>
              <a:defRPr sz="900"/>
            </a:lvl6pPr>
            <a:lvl7pPr marL="2740602" indent="0">
              <a:buNone/>
              <a:defRPr sz="900"/>
            </a:lvl7pPr>
            <a:lvl8pPr marL="3197368" indent="0">
              <a:buNone/>
              <a:defRPr sz="900"/>
            </a:lvl8pPr>
            <a:lvl9pPr marL="3654134"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2235D792-629F-48BA-8F30-77997073D851}" type="datetime1">
              <a:rPr lang="ja-JP" altLang="en-US" smtClean="0">
                <a:solidFill>
                  <a:prstClr val="black">
                    <a:tint val="75000"/>
                  </a:prstClr>
                </a:solidFill>
              </a:rPr>
              <a:pPr/>
              <a:t>2020/3/5</a:t>
            </a:fld>
            <a:endParaRPr lang="ja-JP" altLang="en-US">
              <a:solidFill>
                <a:prstClr val="black">
                  <a:tint val="75000"/>
                </a:prstClr>
              </a:solidFill>
            </a:endParaRPr>
          </a:p>
        </p:txBody>
      </p:sp>
      <p:sp>
        <p:nvSpPr>
          <p:cNvPr id="6" name="フッター プレースホルダー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fld id="{5AAA6F47-C849-4CCC-97F7-2999E00E1035}"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792011413"/>
      </p:ext>
    </p:extLst>
  </p:cSld>
  <p:clrMapOvr>
    <a:masterClrMapping/>
  </p:clrMapOvr>
  <p:timing>
    <p:tnLst>
      <p:par>
        <p:cTn id="1" dur="indefinite" restart="never" nodeType="tmRoot"/>
      </p:par>
    </p:tnLst>
  </p:timing>
</p:sldLayout>
</file>

<file path=ppt/slideLayouts/slideLayout46.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48C470BC-F5AD-454F-842F-74AF442CB87B}" type="datetime1">
              <a:rPr lang="ja-JP" altLang="en-US" smtClean="0">
                <a:solidFill>
                  <a:prstClr val="black">
                    <a:tint val="75000"/>
                  </a:prstClr>
                </a:solidFill>
              </a:rPr>
              <a:pPr/>
              <a:t>2020/3/5</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5AAA6F47-C849-4CCC-97F7-2999E00E1035}"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929401887"/>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181850" y="274646"/>
            <a:ext cx="2228850" cy="5851525"/>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495321" y="274646"/>
            <a:ext cx="6534150" cy="5851525"/>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744660C5-893F-4EA4-B63C-E47C1C6DAB25}" type="datetime1">
              <a:rPr lang="ja-JP" altLang="en-US" smtClean="0">
                <a:solidFill>
                  <a:prstClr val="black">
                    <a:tint val="75000"/>
                  </a:prstClr>
                </a:solidFill>
              </a:rPr>
              <a:pPr/>
              <a:t>2020/3/5</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5AAA6F47-C849-4CCC-97F7-2999E00E1035}"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079217285"/>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objOnly">
  <p:cSld name="コンテンツ">
    <p:spTree>
      <p:nvGrpSpPr>
        <p:cNvPr id="1" name=""/>
        <p:cNvGrpSpPr/>
        <p:nvPr/>
      </p:nvGrpSpPr>
      <p:grpSpPr>
        <a:xfrm>
          <a:off x="0" y="0"/>
          <a:ext cx="0" cy="0"/>
          <a:chOff x="0" y="0"/>
          <a:chExt cx="0" cy="0"/>
        </a:xfrm>
      </p:grpSpPr>
      <p:sp>
        <p:nvSpPr>
          <p:cNvPr id="2" name="コンテンツ プレースホルダ 1"/>
          <p:cNvSpPr>
            <a:spLocks noGrp="1"/>
          </p:cNvSpPr>
          <p:nvPr>
            <p:ph/>
          </p:nvPr>
        </p:nvSpPr>
        <p:spPr>
          <a:xfrm>
            <a:off x="495306" y="274646"/>
            <a:ext cx="8915400" cy="5851525"/>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3" name="Rectangle 4"/>
          <p:cNvSpPr>
            <a:spLocks noGrp="1" noChangeArrowheads="1"/>
          </p:cNvSpPr>
          <p:nvPr>
            <p:ph type="dt" sz="half" idx="10"/>
          </p:nvPr>
        </p:nvSpPr>
        <p:spPr>
          <a:ln/>
        </p:spPr>
        <p:txBody>
          <a:bodyPr/>
          <a:lstStyle>
            <a:lvl1pPr>
              <a:defRPr/>
            </a:lvl1pPr>
          </a:lstStyle>
          <a:p>
            <a:pPr>
              <a:defRPr/>
            </a:pPr>
            <a:fld id="{477A4FF8-7006-43DE-89D9-10C4D1FB9B69}" type="datetime1">
              <a:rPr lang="ja-JP" altLang="en-US" smtClean="0">
                <a:solidFill>
                  <a:prstClr val="black">
                    <a:tint val="75000"/>
                  </a:prstClr>
                </a:solidFill>
              </a:rPr>
              <a:pPr>
                <a:defRPr/>
              </a:pPr>
              <a:t>2020/3/5</a:t>
            </a:fld>
            <a:endParaRPr lang="en-US" altLang="ja-JP">
              <a:solidFill>
                <a:prstClr val="black">
                  <a:tint val="75000"/>
                </a:prstClr>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altLang="ja-JP">
              <a:solidFill>
                <a:prstClr val="black">
                  <a:tint val="75000"/>
                </a:prstClr>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7D243019-D0F5-47CC-9400-E2DB1E670B67}" type="slidenum">
              <a:rPr lang="en-US" altLang="ja-JP">
                <a:solidFill>
                  <a:prstClr val="black">
                    <a:tint val="75000"/>
                  </a:prstClr>
                </a:solidFill>
              </a:rPr>
              <a:pPr>
                <a:defRPr/>
              </a:pPr>
              <a:t>‹#›</a:t>
            </a:fld>
            <a:endParaRPr lang="en-US" altLang="ja-JP">
              <a:solidFill>
                <a:prstClr val="black">
                  <a:tint val="75000"/>
                </a:prstClr>
              </a:solidFill>
            </a:endParaRPr>
          </a:p>
        </p:txBody>
      </p:sp>
    </p:spTree>
    <p:extLst>
      <p:ext uri="{BB962C8B-B14F-4D97-AF65-F5344CB8AC3E}">
        <p14:creationId xmlns:p14="http://schemas.microsoft.com/office/powerpoint/2010/main" val="1662116056"/>
      </p:ext>
    </p:extLst>
  </p:cSld>
  <p:clrMapOvr>
    <a:masterClrMapping/>
  </p:clrMapOvr>
  <p:timing>
    <p:tnLst>
      <p:par>
        <p:cTn id="1" dur="indefinite" restart="never" nodeType="tmRoot"/>
      </p:par>
    </p:tnLst>
  </p:timing>
</p:sldLayout>
</file>

<file path=ppt/slideLayouts/slideLayout49.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0" y="2130667"/>
            <a:ext cx="8420100" cy="1470025"/>
          </a:xfrm>
        </p:spPr>
        <p:txBody>
          <a:bodyPr/>
          <a:lstStyle/>
          <a:p>
            <a:r>
              <a:rPr lang="ja-JP" altLang="en-US" smtClean="0"/>
              <a:t>マスタ タイトルの書式設定</a:t>
            </a:r>
            <a:endParaRPr lang="ja-JP" altLang="en-US"/>
          </a:p>
        </p:txBody>
      </p:sp>
      <p:sp>
        <p:nvSpPr>
          <p:cNvPr id="3" name="サブタイトル 2"/>
          <p:cNvSpPr>
            <a:spLocks noGrp="1"/>
          </p:cNvSpPr>
          <p:nvPr>
            <p:ph type="subTitle" idx="1"/>
          </p:nvPr>
        </p:nvSpPr>
        <p:spPr>
          <a:xfrm>
            <a:off x="1485906" y="3886200"/>
            <a:ext cx="6934200" cy="1752600"/>
          </a:xfrm>
        </p:spPr>
        <p:txBody>
          <a:bodyPr/>
          <a:lstStyle>
            <a:lvl1pPr marL="0" indent="0" algn="ctr">
              <a:buNone/>
              <a:defRPr>
                <a:solidFill>
                  <a:schemeClr val="tx1">
                    <a:tint val="75000"/>
                  </a:schemeClr>
                </a:solidFill>
              </a:defRPr>
            </a:lvl1pPr>
            <a:lvl2pPr marL="456765" indent="0" algn="ctr">
              <a:buNone/>
              <a:defRPr>
                <a:solidFill>
                  <a:schemeClr val="tx1">
                    <a:tint val="75000"/>
                  </a:schemeClr>
                </a:solidFill>
              </a:defRPr>
            </a:lvl2pPr>
            <a:lvl3pPr marL="913530" indent="0" algn="ctr">
              <a:buNone/>
              <a:defRPr>
                <a:solidFill>
                  <a:schemeClr val="tx1">
                    <a:tint val="75000"/>
                  </a:schemeClr>
                </a:solidFill>
              </a:defRPr>
            </a:lvl3pPr>
            <a:lvl4pPr marL="1370294" indent="0" algn="ctr">
              <a:buNone/>
              <a:defRPr>
                <a:solidFill>
                  <a:schemeClr val="tx1">
                    <a:tint val="75000"/>
                  </a:schemeClr>
                </a:solidFill>
              </a:defRPr>
            </a:lvl4pPr>
            <a:lvl5pPr marL="1827056" indent="0" algn="ctr">
              <a:buNone/>
              <a:defRPr>
                <a:solidFill>
                  <a:schemeClr val="tx1">
                    <a:tint val="75000"/>
                  </a:schemeClr>
                </a:solidFill>
              </a:defRPr>
            </a:lvl5pPr>
            <a:lvl6pPr marL="2283820" indent="0" algn="ctr">
              <a:buNone/>
              <a:defRPr>
                <a:solidFill>
                  <a:schemeClr val="tx1">
                    <a:tint val="75000"/>
                  </a:schemeClr>
                </a:solidFill>
              </a:defRPr>
            </a:lvl6pPr>
            <a:lvl7pPr marL="2740583" indent="0" algn="ctr">
              <a:buNone/>
              <a:defRPr>
                <a:solidFill>
                  <a:schemeClr val="tx1">
                    <a:tint val="75000"/>
                  </a:schemeClr>
                </a:solidFill>
              </a:defRPr>
            </a:lvl7pPr>
            <a:lvl8pPr marL="3197348" indent="0" algn="ctr">
              <a:buNone/>
              <a:defRPr>
                <a:solidFill>
                  <a:schemeClr val="tx1">
                    <a:tint val="75000"/>
                  </a:schemeClr>
                </a:solidFill>
              </a:defRPr>
            </a:lvl8pPr>
            <a:lvl9pPr marL="3654113" indent="0" algn="ctr">
              <a:buNone/>
              <a:defRPr>
                <a:solidFill>
                  <a:schemeClr val="tx1">
                    <a:tint val="75000"/>
                  </a:schemeClr>
                </a:solidFill>
              </a:defRPr>
            </a:lvl9pPr>
          </a:lstStyle>
          <a:p>
            <a:r>
              <a:rPr lang="ja-JP" altLang="en-US" smtClean="0"/>
              <a:t>マスタ サブタイトルの書式設定</a:t>
            </a:r>
            <a:endParaRPr lang="ja-JP" altLang="en-US"/>
          </a:p>
        </p:txBody>
      </p:sp>
      <p:sp>
        <p:nvSpPr>
          <p:cNvPr id="4" name="日付プレースホルダ 3"/>
          <p:cNvSpPr>
            <a:spLocks noGrp="1"/>
          </p:cNvSpPr>
          <p:nvPr>
            <p:ph type="dt" sz="half" idx="10"/>
          </p:nvPr>
        </p:nvSpPr>
        <p:spPr/>
        <p:txBody>
          <a:bodyPr/>
          <a:lstStyle>
            <a:lvl1pPr>
              <a:defRPr/>
            </a:lvl1pPr>
          </a:lstStyle>
          <a:p>
            <a:pPr>
              <a:defRPr/>
            </a:pPr>
            <a:endParaRPr lang="ja-JP" altLang="en-US">
              <a:solidFill>
                <a:prstClr val="black">
                  <a:tint val="75000"/>
                </a:prstClr>
              </a:solidFill>
            </a:endParaRPr>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solidFill>
                <a:prstClr val="black">
                  <a:tint val="75000"/>
                </a:prstClr>
              </a:solidFill>
            </a:endParaRPr>
          </a:p>
        </p:txBody>
      </p:sp>
      <p:sp>
        <p:nvSpPr>
          <p:cNvPr id="6" name="スライド番号プレースホルダ 5"/>
          <p:cNvSpPr>
            <a:spLocks noGrp="1"/>
          </p:cNvSpPr>
          <p:nvPr>
            <p:ph type="sldNum" sz="quarter" idx="12"/>
          </p:nvPr>
        </p:nvSpPr>
        <p:spPr/>
        <p:txBody>
          <a:bodyPr/>
          <a:lstStyle>
            <a:lvl1pPr>
              <a:defRPr/>
            </a:lvl1pPr>
          </a:lstStyle>
          <a:p>
            <a:pPr>
              <a:defRPr/>
            </a:pPr>
            <a:fld id="{9C17C6DD-345F-406B-94A2-7A185CA42A49}" type="slidenum">
              <a:rPr lang="ja-JP" altLang="en-US">
                <a:solidFill>
                  <a:prstClr val="black">
                    <a:tint val="75000"/>
                  </a:prstClr>
                </a:solidFill>
              </a:rPr>
              <a:pPr>
                <a:defRPr/>
              </a:pPr>
              <a:t>‹#›</a:t>
            </a:fld>
            <a:endParaRPr lang="ja-JP" altLang="en-US">
              <a:solidFill>
                <a:prstClr val="black">
                  <a:tint val="75000"/>
                </a:prstClr>
              </a:solidFill>
            </a:endParaRPr>
          </a:p>
        </p:txBody>
      </p:sp>
    </p:spTree>
    <p:extLst>
      <p:ext uri="{BB962C8B-B14F-4D97-AF65-F5344CB8AC3E}">
        <p14:creationId xmlns:p14="http://schemas.microsoft.com/office/powerpoint/2010/main" val="20419283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95378" y="1535113"/>
            <a:ext cx="4376737" cy="639762"/>
          </a:xfrm>
        </p:spPr>
        <p:txBody>
          <a:bodyPr anchor="b"/>
          <a:lstStyle>
            <a:lvl1pPr marL="0" indent="0">
              <a:buNone/>
              <a:defRPr sz="2400" b="1"/>
            </a:lvl1pPr>
            <a:lvl2pPr marL="456765" indent="0">
              <a:buNone/>
              <a:defRPr sz="2000" b="1"/>
            </a:lvl2pPr>
            <a:lvl3pPr marL="913530" indent="0">
              <a:buNone/>
              <a:defRPr sz="1800" b="1"/>
            </a:lvl3pPr>
            <a:lvl4pPr marL="1370294" indent="0">
              <a:buNone/>
              <a:defRPr sz="1600" b="1"/>
            </a:lvl4pPr>
            <a:lvl5pPr marL="1827056" indent="0">
              <a:buNone/>
              <a:defRPr sz="1600" b="1"/>
            </a:lvl5pPr>
            <a:lvl6pPr marL="2283820" indent="0">
              <a:buNone/>
              <a:defRPr sz="1600" b="1"/>
            </a:lvl6pPr>
            <a:lvl7pPr marL="2740583" indent="0">
              <a:buNone/>
              <a:defRPr sz="1600" b="1"/>
            </a:lvl7pPr>
            <a:lvl8pPr marL="3197348" indent="0">
              <a:buNone/>
              <a:defRPr sz="1600" b="1"/>
            </a:lvl8pPr>
            <a:lvl9pPr marL="3654113"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95378" y="2174875"/>
            <a:ext cx="437673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5032415" y="1535113"/>
            <a:ext cx="4378325" cy="639762"/>
          </a:xfrm>
        </p:spPr>
        <p:txBody>
          <a:bodyPr anchor="b"/>
          <a:lstStyle>
            <a:lvl1pPr marL="0" indent="0">
              <a:buNone/>
              <a:defRPr sz="2400" b="1"/>
            </a:lvl1pPr>
            <a:lvl2pPr marL="456765" indent="0">
              <a:buNone/>
              <a:defRPr sz="2000" b="1"/>
            </a:lvl2pPr>
            <a:lvl3pPr marL="913530" indent="0">
              <a:buNone/>
              <a:defRPr sz="1800" b="1"/>
            </a:lvl3pPr>
            <a:lvl4pPr marL="1370294" indent="0">
              <a:buNone/>
              <a:defRPr sz="1600" b="1"/>
            </a:lvl4pPr>
            <a:lvl5pPr marL="1827056" indent="0">
              <a:buNone/>
              <a:defRPr sz="1600" b="1"/>
            </a:lvl5pPr>
            <a:lvl6pPr marL="2283820" indent="0">
              <a:buNone/>
              <a:defRPr sz="1600" b="1"/>
            </a:lvl6pPr>
            <a:lvl7pPr marL="2740583" indent="0">
              <a:buNone/>
              <a:defRPr sz="1600" b="1"/>
            </a:lvl7pPr>
            <a:lvl8pPr marL="3197348" indent="0">
              <a:buNone/>
              <a:defRPr sz="1600" b="1"/>
            </a:lvl8pPr>
            <a:lvl9pPr marL="3654113"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5032415" y="2174875"/>
            <a:ext cx="437832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日付プレースホルダ 3"/>
          <p:cNvSpPr>
            <a:spLocks noGrp="1"/>
          </p:cNvSpPr>
          <p:nvPr>
            <p:ph type="dt" sz="half" idx="10"/>
          </p:nvPr>
        </p:nvSpPr>
        <p:spPr/>
        <p:txBody>
          <a:bodyPr/>
          <a:lstStyle>
            <a:lvl1pPr>
              <a:defRPr/>
            </a:lvl1pPr>
          </a:lstStyle>
          <a:p>
            <a:pPr>
              <a:defRPr/>
            </a:pPr>
            <a:endParaRPr lang="ja-JP" altLang="en-US"/>
          </a:p>
        </p:txBody>
      </p:sp>
      <p:sp>
        <p:nvSpPr>
          <p:cNvPr id="8"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9" name="スライド番号プレースホルダ 5"/>
          <p:cNvSpPr>
            <a:spLocks noGrp="1"/>
          </p:cNvSpPr>
          <p:nvPr>
            <p:ph type="sldNum" sz="quarter" idx="12"/>
          </p:nvPr>
        </p:nvSpPr>
        <p:spPr/>
        <p:txBody>
          <a:bodyPr/>
          <a:lstStyle>
            <a:lvl1pPr>
              <a:defRPr/>
            </a:lvl1pPr>
          </a:lstStyle>
          <a:p>
            <a:pPr>
              <a:defRPr/>
            </a:pPr>
            <a:fld id="{2ACD8FFA-65AF-47D8-A52A-7620F143662C}" type="slidenum">
              <a:rPr lang="ja-JP" altLang="en-US"/>
              <a:pPr>
                <a:defRPr/>
              </a:pPr>
              <a:t>‹#›</a:t>
            </a:fld>
            <a:endParaRPr lang="ja-JP" altLang="en-US"/>
          </a:p>
        </p:txBody>
      </p:sp>
    </p:spTree>
    <p:extLst>
      <p:ext uri="{BB962C8B-B14F-4D97-AF65-F5344CB8AC3E}">
        <p14:creationId xmlns:p14="http://schemas.microsoft.com/office/powerpoint/2010/main" val="2606827835"/>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pPr>
              <a:defRPr/>
            </a:pPr>
            <a:endParaRPr lang="ja-JP" altLang="en-US">
              <a:solidFill>
                <a:prstClr val="black">
                  <a:tint val="75000"/>
                </a:prstClr>
              </a:solidFill>
            </a:endParaRPr>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solidFill>
                <a:prstClr val="black">
                  <a:tint val="75000"/>
                </a:prstClr>
              </a:solidFill>
            </a:endParaRPr>
          </a:p>
        </p:txBody>
      </p:sp>
      <p:sp>
        <p:nvSpPr>
          <p:cNvPr id="6" name="スライド番号プレースホルダ 5"/>
          <p:cNvSpPr>
            <a:spLocks noGrp="1"/>
          </p:cNvSpPr>
          <p:nvPr>
            <p:ph type="sldNum" sz="quarter" idx="12"/>
          </p:nvPr>
        </p:nvSpPr>
        <p:spPr/>
        <p:txBody>
          <a:bodyPr/>
          <a:lstStyle>
            <a:lvl1pPr>
              <a:defRPr/>
            </a:lvl1pPr>
          </a:lstStyle>
          <a:p>
            <a:pPr>
              <a:defRPr/>
            </a:pPr>
            <a:fld id="{3F4C0456-1803-43A5-A3F1-0FB13A35BFE3}" type="slidenum">
              <a:rPr lang="ja-JP" altLang="en-US">
                <a:solidFill>
                  <a:prstClr val="black">
                    <a:tint val="75000"/>
                  </a:prstClr>
                </a:solidFill>
              </a:rPr>
              <a:pPr>
                <a:defRPr/>
              </a:pPr>
              <a:t>‹#›</a:t>
            </a:fld>
            <a:endParaRPr lang="ja-JP" altLang="en-US">
              <a:solidFill>
                <a:prstClr val="black">
                  <a:tint val="75000"/>
                </a:prstClr>
              </a:solidFill>
            </a:endParaRPr>
          </a:p>
        </p:txBody>
      </p:sp>
    </p:spTree>
    <p:extLst>
      <p:ext uri="{BB962C8B-B14F-4D97-AF65-F5344CB8AC3E}">
        <p14:creationId xmlns:p14="http://schemas.microsoft.com/office/powerpoint/2010/main" val="1660306856"/>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639" y="4407147"/>
            <a:ext cx="84201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82639" y="2906732"/>
            <a:ext cx="8420100" cy="1500187"/>
          </a:xfrm>
        </p:spPr>
        <p:txBody>
          <a:bodyPr anchor="b"/>
          <a:lstStyle>
            <a:lvl1pPr marL="0" indent="0">
              <a:buNone/>
              <a:defRPr sz="2000">
                <a:solidFill>
                  <a:schemeClr val="tx1">
                    <a:tint val="75000"/>
                  </a:schemeClr>
                </a:solidFill>
              </a:defRPr>
            </a:lvl1pPr>
            <a:lvl2pPr marL="456765" indent="0">
              <a:buNone/>
              <a:defRPr sz="1800">
                <a:solidFill>
                  <a:schemeClr val="tx1">
                    <a:tint val="75000"/>
                  </a:schemeClr>
                </a:solidFill>
              </a:defRPr>
            </a:lvl2pPr>
            <a:lvl3pPr marL="913530" indent="0">
              <a:buNone/>
              <a:defRPr sz="1600">
                <a:solidFill>
                  <a:schemeClr val="tx1">
                    <a:tint val="75000"/>
                  </a:schemeClr>
                </a:solidFill>
              </a:defRPr>
            </a:lvl3pPr>
            <a:lvl4pPr marL="1370294" indent="0">
              <a:buNone/>
              <a:defRPr sz="1400">
                <a:solidFill>
                  <a:schemeClr val="tx1">
                    <a:tint val="75000"/>
                  </a:schemeClr>
                </a:solidFill>
              </a:defRPr>
            </a:lvl4pPr>
            <a:lvl5pPr marL="1827056" indent="0">
              <a:buNone/>
              <a:defRPr sz="1400">
                <a:solidFill>
                  <a:schemeClr val="tx1">
                    <a:tint val="75000"/>
                  </a:schemeClr>
                </a:solidFill>
              </a:defRPr>
            </a:lvl5pPr>
            <a:lvl6pPr marL="2283820" indent="0">
              <a:buNone/>
              <a:defRPr sz="1400">
                <a:solidFill>
                  <a:schemeClr val="tx1">
                    <a:tint val="75000"/>
                  </a:schemeClr>
                </a:solidFill>
              </a:defRPr>
            </a:lvl6pPr>
            <a:lvl7pPr marL="2740583" indent="0">
              <a:buNone/>
              <a:defRPr sz="1400">
                <a:solidFill>
                  <a:schemeClr val="tx1">
                    <a:tint val="75000"/>
                  </a:schemeClr>
                </a:solidFill>
              </a:defRPr>
            </a:lvl7pPr>
            <a:lvl8pPr marL="3197348" indent="0">
              <a:buNone/>
              <a:defRPr sz="1400">
                <a:solidFill>
                  <a:schemeClr val="tx1">
                    <a:tint val="75000"/>
                  </a:schemeClr>
                </a:solidFill>
              </a:defRPr>
            </a:lvl8pPr>
            <a:lvl9pPr marL="3654113" indent="0">
              <a:buNone/>
              <a:defRPr sz="1400">
                <a:solidFill>
                  <a:schemeClr val="tx1">
                    <a:tint val="75000"/>
                  </a:schemeClr>
                </a:solidFill>
              </a:defRPr>
            </a:lvl9pPr>
          </a:lstStyle>
          <a:p>
            <a:pPr lvl="0"/>
            <a:r>
              <a:rPr lang="ja-JP" altLang="en-US" smtClean="0"/>
              <a:t>マスタ テキストの書式設定</a:t>
            </a:r>
          </a:p>
        </p:txBody>
      </p:sp>
      <p:sp>
        <p:nvSpPr>
          <p:cNvPr id="4" name="日付プレースホルダ 3"/>
          <p:cNvSpPr>
            <a:spLocks noGrp="1"/>
          </p:cNvSpPr>
          <p:nvPr>
            <p:ph type="dt" sz="half" idx="10"/>
          </p:nvPr>
        </p:nvSpPr>
        <p:spPr/>
        <p:txBody>
          <a:bodyPr/>
          <a:lstStyle>
            <a:lvl1pPr>
              <a:defRPr/>
            </a:lvl1pPr>
          </a:lstStyle>
          <a:p>
            <a:pPr>
              <a:defRPr/>
            </a:pPr>
            <a:endParaRPr lang="ja-JP" altLang="en-US">
              <a:solidFill>
                <a:prstClr val="black">
                  <a:tint val="75000"/>
                </a:prstClr>
              </a:solidFill>
            </a:endParaRPr>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solidFill>
                <a:prstClr val="black">
                  <a:tint val="75000"/>
                </a:prstClr>
              </a:solidFill>
            </a:endParaRPr>
          </a:p>
        </p:txBody>
      </p:sp>
      <p:sp>
        <p:nvSpPr>
          <p:cNvPr id="6" name="スライド番号プレースホルダ 5"/>
          <p:cNvSpPr>
            <a:spLocks noGrp="1"/>
          </p:cNvSpPr>
          <p:nvPr>
            <p:ph type="sldNum" sz="quarter" idx="12"/>
          </p:nvPr>
        </p:nvSpPr>
        <p:spPr/>
        <p:txBody>
          <a:bodyPr/>
          <a:lstStyle>
            <a:lvl1pPr>
              <a:defRPr/>
            </a:lvl1pPr>
          </a:lstStyle>
          <a:p>
            <a:pPr>
              <a:defRPr/>
            </a:pPr>
            <a:fld id="{4FD5374A-B00B-4977-AB87-4FCBCAB13F97}" type="slidenum">
              <a:rPr lang="ja-JP" altLang="en-US">
                <a:solidFill>
                  <a:prstClr val="black">
                    <a:tint val="75000"/>
                  </a:prstClr>
                </a:solidFill>
              </a:rPr>
              <a:pPr>
                <a:defRPr/>
              </a:pPr>
              <a:t>‹#›</a:t>
            </a:fld>
            <a:endParaRPr lang="ja-JP" altLang="en-US">
              <a:solidFill>
                <a:prstClr val="black">
                  <a:tint val="75000"/>
                </a:prstClr>
              </a:solidFill>
            </a:endParaRPr>
          </a:p>
        </p:txBody>
      </p:sp>
    </p:spTree>
    <p:extLst>
      <p:ext uri="{BB962C8B-B14F-4D97-AF65-F5344CB8AC3E}">
        <p14:creationId xmlns:p14="http://schemas.microsoft.com/office/powerpoint/2010/main" val="1967349669"/>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495316" y="1600225"/>
            <a:ext cx="4381501"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5029214" y="1600225"/>
            <a:ext cx="4381501"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日付プレースホルダ 3"/>
          <p:cNvSpPr>
            <a:spLocks noGrp="1"/>
          </p:cNvSpPr>
          <p:nvPr>
            <p:ph type="dt" sz="half" idx="10"/>
          </p:nvPr>
        </p:nvSpPr>
        <p:spPr/>
        <p:txBody>
          <a:bodyPr/>
          <a:lstStyle>
            <a:lvl1pPr>
              <a:defRPr/>
            </a:lvl1pPr>
          </a:lstStyle>
          <a:p>
            <a:pPr>
              <a:defRPr/>
            </a:pPr>
            <a:endParaRPr lang="ja-JP" altLang="en-US">
              <a:solidFill>
                <a:prstClr val="black">
                  <a:tint val="75000"/>
                </a:prstClr>
              </a:solidFill>
            </a:endParaRPr>
          </a:p>
        </p:txBody>
      </p:sp>
      <p:sp>
        <p:nvSpPr>
          <p:cNvPr id="6" name="フッター プレースホルダ 4"/>
          <p:cNvSpPr>
            <a:spLocks noGrp="1"/>
          </p:cNvSpPr>
          <p:nvPr>
            <p:ph type="ftr" sz="quarter" idx="11"/>
          </p:nvPr>
        </p:nvSpPr>
        <p:spPr/>
        <p:txBody>
          <a:bodyPr/>
          <a:lstStyle>
            <a:lvl1pPr>
              <a:defRPr/>
            </a:lvl1pPr>
          </a:lstStyle>
          <a:p>
            <a:pPr>
              <a:defRPr/>
            </a:pPr>
            <a:endParaRPr lang="ja-JP" altLang="en-US">
              <a:solidFill>
                <a:prstClr val="black">
                  <a:tint val="75000"/>
                </a:prstClr>
              </a:solidFill>
            </a:endParaRPr>
          </a:p>
        </p:txBody>
      </p:sp>
      <p:sp>
        <p:nvSpPr>
          <p:cNvPr id="7" name="スライド番号プレースホルダ 5"/>
          <p:cNvSpPr>
            <a:spLocks noGrp="1"/>
          </p:cNvSpPr>
          <p:nvPr>
            <p:ph type="sldNum" sz="quarter" idx="12"/>
          </p:nvPr>
        </p:nvSpPr>
        <p:spPr/>
        <p:txBody>
          <a:bodyPr/>
          <a:lstStyle>
            <a:lvl1pPr>
              <a:defRPr/>
            </a:lvl1pPr>
          </a:lstStyle>
          <a:p>
            <a:pPr>
              <a:defRPr/>
            </a:pPr>
            <a:fld id="{63229343-6B62-4BDA-A65C-4E28CB93864E}" type="slidenum">
              <a:rPr lang="ja-JP" altLang="en-US">
                <a:solidFill>
                  <a:prstClr val="black">
                    <a:tint val="75000"/>
                  </a:prstClr>
                </a:solidFill>
              </a:rPr>
              <a:pPr>
                <a:defRPr/>
              </a:pPr>
              <a:t>‹#›</a:t>
            </a:fld>
            <a:endParaRPr lang="ja-JP" altLang="en-US">
              <a:solidFill>
                <a:prstClr val="black">
                  <a:tint val="75000"/>
                </a:prstClr>
              </a:solidFill>
            </a:endParaRPr>
          </a:p>
        </p:txBody>
      </p:sp>
    </p:spTree>
    <p:extLst>
      <p:ext uri="{BB962C8B-B14F-4D97-AF65-F5344CB8AC3E}">
        <p14:creationId xmlns:p14="http://schemas.microsoft.com/office/powerpoint/2010/main" val="883731509"/>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95378" y="1535113"/>
            <a:ext cx="4376737" cy="639762"/>
          </a:xfrm>
        </p:spPr>
        <p:txBody>
          <a:bodyPr anchor="b"/>
          <a:lstStyle>
            <a:lvl1pPr marL="0" indent="0">
              <a:buNone/>
              <a:defRPr sz="2400" b="1"/>
            </a:lvl1pPr>
            <a:lvl2pPr marL="456765" indent="0">
              <a:buNone/>
              <a:defRPr sz="2000" b="1"/>
            </a:lvl2pPr>
            <a:lvl3pPr marL="913530" indent="0">
              <a:buNone/>
              <a:defRPr sz="1800" b="1"/>
            </a:lvl3pPr>
            <a:lvl4pPr marL="1370294" indent="0">
              <a:buNone/>
              <a:defRPr sz="1600" b="1"/>
            </a:lvl4pPr>
            <a:lvl5pPr marL="1827056" indent="0">
              <a:buNone/>
              <a:defRPr sz="1600" b="1"/>
            </a:lvl5pPr>
            <a:lvl6pPr marL="2283820" indent="0">
              <a:buNone/>
              <a:defRPr sz="1600" b="1"/>
            </a:lvl6pPr>
            <a:lvl7pPr marL="2740583" indent="0">
              <a:buNone/>
              <a:defRPr sz="1600" b="1"/>
            </a:lvl7pPr>
            <a:lvl8pPr marL="3197348" indent="0">
              <a:buNone/>
              <a:defRPr sz="1600" b="1"/>
            </a:lvl8pPr>
            <a:lvl9pPr marL="3654113"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95378" y="2174875"/>
            <a:ext cx="437673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5032415" y="1535113"/>
            <a:ext cx="4378325" cy="639762"/>
          </a:xfrm>
        </p:spPr>
        <p:txBody>
          <a:bodyPr anchor="b"/>
          <a:lstStyle>
            <a:lvl1pPr marL="0" indent="0">
              <a:buNone/>
              <a:defRPr sz="2400" b="1"/>
            </a:lvl1pPr>
            <a:lvl2pPr marL="456765" indent="0">
              <a:buNone/>
              <a:defRPr sz="2000" b="1"/>
            </a:lvl2pPr>
            <a:lvl3pPr marL="913530" indent="0">
              <a:buNone/>
              <a:defRPr sz="1800" b="1"/>
            </a:lvl3pPr>
            <a:lvl4pPr marL="1370294" indent="0">
              <a:buNone/>
              <a:defRPr sz="1600" b="1"/>
            </a:lvl4pPr>
            <a:lvl5pPr marL="1827056" indent="0">
              <a:buNone/>
              <a:defRPr sz="1600" b="1"/>
            </a:lvl5pPr>
            <a:lvl6pPr marL="2283820" indent="0">
              <a:buNone/>
              <a:defRPr sz="1600" b="1"/>
            </a:lvl6pPr>
            <a:lvl7pPr marL="2740583" indent="0">
              <a:buNone/>
              <a:defRPr sz="1600" b="1"/>
            </a:lvl7pPr>
            <a:lvl8pPr marL="3197348" indent="0">
              <a:buNone/>
              <a:defRPr sz="1600" b="1"/>
            </a:lvl8pPr>
            <a:lvl9pPr marL="3654113"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5032415" y="2174875"/>
            <a:ext cx="437832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日付プレースホルダ 3"/>
          <p:cNvSpPr>
            <a:spLocks noGrp="1"/>
          </p:cNvSpPr>
          <p:nvPr>
            <p:ph type="dt" sz="half" idx="10"/>
          </p:nvPr>
        </p:nvSpPr>
        <p:spPr/>
        <p:txBody>
          <a:bodyPr/>
          <a:lstStyle>
            <a:lvl1pPr>
              <a:defRPr/>
            </a:lvl1pPr>
          </a:lstStyle>
          <a:p>
            <a:pPr>
              <a:defRPr/>
            </a:pPr>
            <a:endParaRPr lang="ja-JP" altLang="en-US">
              <a:solidFill>
                <a:prstClr val="black">
                  <a:tint val="75000"/>
                </a:prstClr>
              </a:solidFill>
            </a:endParaRPr>
          </a:p>
        </p:txBody>
      </p:sp>
      <p:sp>
        <p:nvSpPr>
          <p:cNvPr id="8" name="フッター プレースホルダ 4"/>
          <p:cNvSpPr>
            <a:spLocks noGrp="1"/>
          </p:cNvSpPr>
          <p:nvPr>
            <p:ph type="ftr" sz="quarter" idx="11"/>
          </p:nvPr>
        </p:nvSpPr>
        <p:spPr/>
        <p:txBody>
          <a:bodyPr/>
          <a:lstStyle>
            <a:lvl1pPr>
              <a:defRPr/>
            </a:lvl1pPr>
          </a:lstStyle>
          <a:p>
            <a:pPr>
              <a:defRPr/>
            </a:pPr>
            <a:endParaRPr lang="ja-JP" altLang="en-US">
              <a:solidFill>
                <a:prstClr val="black">
                  <a:tint val="75000"/>
                </a:prstClr>
              </a:solidFill>
            </a:endParaRPr>
          </a:p>
        </p:txBody>
      </p:sp>
      <p:sp>
        <p:nvSpPr>
          <p:cNvPr id="9" name="スライド番号プレースホルダ 5"/>
          <p:cNvSpPr>
            <a:spLocks noGrp="1"/>
          </p:cNvSpPr>
          <p:nvPr>
            <p:ph type="sldNum" sz="quarter" idx="12"/>
          </p:nvPr>
        </p:nvSpPr>
        <p:spPr/>
        <p:txBody>
          <a:bodyPr/>
          <a:lstStyle>
            <a:lvl1pPr>
              <a:defRPr/>
            </a:lvl1pPr>
          </a:lstStyle>
          <a:p>
            <a:pPr>
              <a:defRPr/>
            </a:pPr>
            <a:fld id="{68C0E16F-FF57-44D4-9F92-2A80A1338607}" type="slidenum">
              <a:rPr lang="ja-JP" altLang="en-US">
                <a:solidFill>
                  <a:prstClr val="black">
                    <a:tint val="75000"/>
                  </a:prstClr>
                </a:solidFill>
              </a:rPr>
              <a:pPr>
                <a:defRPr/>
              </a:pPr>
              <a:t>‹#›</a:t>
            </a:fld>
            <a:endParaRPr lang="ja-JP" altLang="en-US">
              <a:solidFill>
                <a:prstClr val="black">
                  <a:tint val="75000"/>
                </a:prstClr>
              </a:solidFill>
            </a:endParaRPr>
          </a:p>
        </p:txBody>
      </p:sp>
    </p:spTree>
    <p:extLst>
      <p:ext uri="{BB962C8B-B14F-4D97-AF65-F5344CB8AC3E}">
        <p14:creationId xmlns:p14="http://schemas.microsoft.com/office/powerpoint/2010/main" val="3803047887"/>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日付プレースホルダ 3"/>
          <p:cNvSpPr>
            <a:spLocks noGrp="1"/>
          </p:cNvSpPr>
          <p:nvPr>
            <p:ph type="dt" sz="half" idx="10"/>
          </p:nvPr>
        </p:nvSpPr>
        <p:spPr/>
        <p:txBody>
          <a:bodyPr/>
          <a:lstStyle>
            <a:lvl1pPr>
              <a:defRPr/>
            </a:lvl1pPr>
          </a:lstStyle>
          <a:p>
            <a:pPr>
              <a:defRPr/>
            </a:pPr>
            <a:endParaRPr lang="ja-JP" altLang="en-US">
              <a:solidFill>
                <a:prstClr val="black">
                  <a:tint val="75000"/>
                </a:prstClr>
              </a:solidFill>
            </a:endParaRPr>
          </a:p>
        </p:txBody>
      </p:sp>
      <p:sp>
        <p:nvSpPr>
          <p:cNvPr id="4" name="フッター プレースホルダ 4"/>
          <p:cNvSpPr>
            <a:spLocks noGrp="1"/>
          </p:cNvSpPr>
          <p:nvPr>
            <p:ph type="ftr" sz="quarter" idx="11"/>
          </p:nvPr>
        </p:nvSpPr>
        <p:spPr/>
        <p:txBody>
          <a:bodyPr/>
          <a:lstStyle>
            <a:lvl1pPr>
              <a:defRPr/>
            </a:lvl1pPr>
          </a:lstStyle>
          <a:p>
            <a:pPr>
              <a:defRPr/>
            </a:pPr>
            <a:endParaRPr lang="ja-JP" altLang="en-US">
              <a:solidFill>
                <a:prstClr val="black">
                  <a:tint val="75000"/>
                </a:prstClr>
              </a:solidFill>
            </a:endParaRPr>
          </a:p>
        </p:txBody>
      </p:sp>
      <p:sp>
        <p:nvSpPr>
          <p:cNvPr id="5" name="スライド番号プレースホルダ 5"/>
          <p:cNvSpPr>
            <a:spLocks noGrp="1"/>
          </p:cNvSpPr>
          <p:nvPr>
            <p:ph type="sldNum" sz="quarter" idx="12"/>
          </p:nvPr>
        </p:nvSpPr>
        <p:spPr/>
        <p:txBody>
          <a:bodyPr/>
          <a:lstStyle>
            <a:lvl1pPr>
              <a:defRPr/>
            </a:lvl1pPr>
          </a:lstStyle>
          <a:p>
            <a:pPr>
              <a:defRPr/>
            </a:pPr>
            <a:fld id="{86C0EFBD-D6BA-47BC-863B-E951F09B8B0C}" type="slidenum">
              <a:rPr lang="ja-JP" altLang="en-US">
                <a:solidFill>
                  <a:prstClr val="black">
                    <a:tint val="75000"/>
                  </a:prstClr>
                </a:solidFill>
              </a:rPr>
              <a:pPr>
                <a:defRPr/>
              </a:pPr>
              <a:t>‹#›</a:t>
            </a:fld>
            <a:endParaRPr lang="ja-JP" altLang="en-US">
              <a:solidFill>
                <a:prstClr val="black">
                  <a:tint val="75000"/>
                </a:prstClr>
              </a:solidFill>
            </a:endParaRPr>
          </a:p>
        </p:txBody>
      </p:sp>
    </p:spTree>
    <p:extLst>
      <p:ext uri="{BB962C8B-B14F-4D97-AF65-F5344CB8AC3E}">
        <p14:creationId xmlns:p14="http://schemas.microsoft.com/office/powerpoint/2010/main" val="3694672261"/>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3"/>
          <p:cNvSpPr>
            <a:spLocks noGrp="1"/>
          </p:cNvSpPr>
          <p:nvPr>
            <p:ph type="dt" sz="half" idx="10"/>
          </p:nvPr>
        </p:nvSpPr>
        <p:spPr/>
        <p:txBody>
          <a:bodyPr/>
          <a:lstStyle>
            <a:lvl1pPr>
              <a:defRPr/>
            </a:lvl1pPr>
          </a:lstStyle>
          <a:p>
            <a:pPr>
              <a:defRPr/>
            </a:pPr>
            <a:endParaRPr lang="ja-JP" altLang="en-US">
              <a:solidFill>
                <a:prstClr val="black">
                  <a:tint val="75000"/>
                </a:prstClr>
              </a:solidFill>
            </a:endParaRPr>
          </a:p>
        </p:txBody>
      </p:sp>
      <p:sp>
        <p:nvSpPr>
          <p:cNvPr id="3" name="フッター プレースホルダ 4"/>
          <p:cNvSpPr>
            <a:spLocks noGrp="1"/>
          </p:cNvSpPr>
          <p:nvPr>
            <p:ph type="ftr" sz="quarter" idx="11"/>
          </p:nvPr>
        </p:nvSpPr>
        <p:spPr/>
        <p:txBody>
          <a:bodyPr/>
          <a:lstStyle>
            <a:lvl1pPr>
              <a:defRPr/>
            </a:lvl1pPr>
          </a:lstStyle>
          <a:p>
            <a:pPr>
              <a:defRPr/>
            </a:pPr>
            <a:endParaRPr lang="ja-JP" altLang="en-US">
              <a:solidFill>
                <a:prstClr val="black">
                  <a:tint val="75000"/>
                </a:prstClr>
              </a:solidFill>
            </a:endParaRPr>
          </a:p>
        </p:txBody>
      </p:sp>
      <p:sp>
        <p:nvSpPr>
          <p:cNvPr id="4" name="スライド番号プレースホルダ 5"/>
          <p:cNvSpPr>
            <a:spLocks noGrp="1"/>
          </p:cNvSpPr>
          <p:nvPr>
            <p:ph type="sldNum" sz="quarter" idx="12"/>
          </p:nvPr>
        </p:nvSpPr>
        <p:spPr/>
        <p:txBody>
          <a:bodyPr/>
          <a:lstStyle>
            <a:lvl1pPr>
              <a:defRPr/>
            </a:lvl1pPr>
          </a:lstStyle>
          <a:p>
            <a:pPr>
              <a:defRPr/>
            </a:pPr>
            <a:fld id="{357A5D26-256F-476A-8934-57558E71681E}" type="slidenum">
              <a:rPr lang="ja-JP" altLang="en-US">
                <a:solidFill>
                  <a:prstClr val="black">
                    <a:tint val="75000"/>
                  </a:prstClr>
                </a:solidFill>
              </a:rPr>
              <a:pPr>
                <a:defRPr/>
              </a:pPr>
              <a:t>‹#›</a:t>
            </a:fld>
            <a:endParaRPr lang="ja-JP" altLang="en-US">
              <a:solidFill>
                <a:prstClr val="black">
                  <a:tint val="75000"/>
                </a:prstClr>
              </a:solidFill>
            </a:endParaRPr>
          </a:p>
        </p:txBody>
      </p:sp>
    </p:spTree>
    <p:extLst>
      <p:ext uri="{BB962C8B-B14F-4D97-AF65-F5344CB8AC3E}">
        <p14:creationId xmlns:p14="http://schemas.microsoft.com/office/powerpoint/2010/main" val="2747324337"/>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8" y="273051"/>
            <a:ext cx="3259138" cy="1162050"/>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873500" y="273155"/>
            <a:ext cx="553720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95308" y="1435113"/>
            <a:ext cx="3259138" cy="4691063"/>
          </a:xfrm>
        </p:spPr>
        <p:txBody>
          <a:bodyPr/>
          <a:lstStyle>
            <a:lvl1pPr marL="0" indent="0">
              <a:buNone/>
              <a:defRPr sz="1400"/>
            </a:lvl1pPr>
            <a:lvl2pPr marL="456765" indent="0">
              <a:buNone/>
              <a:defRPr sz="1200"/>
            </a:lvl2pPr>
            <a:lvl3pPr marL="913530" indent="0">
              <a:buNone/>
              <a:defRPr sz="1000"/>
            </a:lvl3pPr>
            <a:lvl4pPr marL="1370294" indent="0">
              <a:buNone/>
              <a:defRPr sz="900"/>
            </a:lvl4pPr>
            <a:lvl5pPr marL="1827056" indent="0">
              <a:buNone/>
              <a:defRPr sz="900"/>
            </a:lvl5pPr>
            <a:lvl6pPr marL="2283820" indent="0">
              <a:buNone/>
              <a:defRPr sz="900"/>
            </a:lvl6pPr>
            <a:lvl7pPr marL="2740583" indent="0">
              <a:buNone/>
              <a:defRPr sz="900"/>
            </a:lvl7pPr>
            <a:lvl8pPr marL="3197348" indent="0">
              <a:buNone/>
              <a:defRPr sz="900"/>
            </a:lvl8pPr>
            <a:lvl9pPr marL="3654113" indent="0">
              <a:buNone/>
              <a:defRPr sz="900"/>
            </a:lvl9pPr>
          </a:lstStyle>
          <a:p>
            <a:pPr lvl="0"/>
            <a:r>
              <a:rPr lang="ja-JP" altLang="en-US" smtClean="0"/>
              <a:t>マスタ テキストの書式設定</a:t>
            </a:r>
          </a:p>
        </p:txBody>
      </p:sp>
      <p:sp>
        <p:nvSpPr>
          <p:cNvPr id="5" name="日付プレースホルダ 3"/>
          <p:cNvSpPr>
            <a:spLocks noGrp="1"/>
          </p:cNvSpPr>
          <p:nvPr>
            <p:ph type="dt" sz="half" idx="10"/>
          </p:nvPr>
        </p:nvSpPr>
        <p:spPr/>
        <p:txBody>
          <a:bodyPr/>
          <a:lstStyle>
            <a:lvl1pPr>
              <a:defRPr/>
            </a:lvl1pPr>
          </a:lstStyle>
          <a:p>
            <a:pPr>
              <a:defRPr/>
            </a:pPr>
            <a:endParaRPr lang="ja-JP" altLang="en-US">
              <a:solidFill>
                <a:prstClr val="black">
                  <a:tint val="75000"/>
                </a:prstClr>
              </a:solidFill>
            </a:endParaRPr>
          </a:p>
        </p:txBody>
      </p:sp>
      <p:sp>
        <p:nvSpPr>
          <p:cNvPr id="6" name="フッター プレースホルダ 4"/>
          <p:cNvSpPr>
            <a:spLocks noGrp="1"/>
          </p:cNvSpPr>
          <p:nvPr>
            <p:ph type="ftr" sz="quarter" idx="11"/>
          </p:nvPr>
        </p:nvSpPr>
        <p:spPr/>
        <p:txBody>
          <a:bodyPr/>
          <a:lstStyle>
            <a:lvl1pPr>
              <a:defRPr/>
            </a:lvl1pPr>
          </a:lstStyle>
          <a:p>
            <a:pPr>
              <a:defRPr/>
            </a:pPr>
            <a:endParaRPr lang="ja-JP" altLang="en-US">
              <a:solidFill>
                <a:prstClr val="black">
                  <a:tint val="75000"/>
                </a:prstClr>
              </a:solidFill>
            </a:endParaRPr>
          </a:p>
        </p:txBody>
      </p:sp>
      <p:sp>
        <p:nvSpPr>
          <p:cNvPr id="7" name="スライド番号プレースホルダ 5"/>
          <p:cNvSpPr>
            <a:spLocks noGrp="1"/>
          </p:cNvSpPr>
          <p:nvPr>
            <p:ph type="sldNum" sz="quarter" idx="12"/>
          </p:nvPr>
        </p:nvSpPr>
        <p:spPr/>
        <p:txBody>
          <a:bodyPr/>
          <a:lstStyle>
            <a:lvl1pPr>
              <a:defRPr/>
            </a:lvl1pPr>
          </a:lstStyle>
          <a:p>
            <a:pPr>
              <a:defRPr/>
            </a:pPr>
            <a:fld id="{C8D44B26-98E6-4542-9F1A-98E31B9E2536}" type="slidenum">
              <a:rPr lang="ja-JP" altLang="en-US">
                <a:solidFill>
                  <a:prstClr val="black">
                    <a:tint val="75000"/>
                  </a:prstClr>
                </a:solidFill>
              </a:rPr>
              <a:pPr>
                <a:defRPr/>
              </a:pPr>
              <a:t>‹#›</a:t>
            </a:fld>
            <a:endParaRPr lang="ja-JP" altLang="en-US">
              <a:solidFill>
                <a:prstClr val="black">
                  <a:tint val="75000"/>
                </a:prstClr>
              </a:solidFill>
            </a:endParaRPr>
          </a:p>
        </p:txBody>
      </p:sp>
    </p:spTree>
    <p:extLst>
      <p:ext uri="{BB962C8B-B14F-4D97-AF65-F5344CB8AC3E}">
        <p14:creationId xmlns:p14="http://schemas.microsoft.com/office/powerpoint/2010/main" val="1686755633"/>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519" y="4800601"/>
            <a:ext cx="5943600" cy="566738"/>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941519" y="612775"/>
            <a:ext cx="5943600" cy="4114800"/>
          </a:xfrm>
        </p:spPr>
        <p:txBody>
          <a:bodyPr rtlCol="0">
            <a:normAutofit/>
          </a:bodyPr>
          <a:lstStyle>
            <a:lvl1pPr marL="0" indent="0">
              <a:buNone/>
              <a:defRPr sz="3200"/>
            </a:lvl1pPr>
            <a:lvl2pPr marL="456765" indent="0">
              <a:buNone/>
              <a:defRPr sz="2800"/>
            </a:lvl2pPr>
            <a:lvl3pPr marL="913530" indent="0">
              <a:buNone/>
              <a:defRPr sz="2400"/>
            </a:lvl3pPr>
            <a:lvl4pPr marL="1370294" indent="0">
              <a:buNone/>
              <a:defRPr sz="2000"/>
            </a:lvl4pPr>
            <a:lvl5pPr marL="1827056" indent="0">
              <a:buNone/>
              <a:defRPr sz="2000"/>
            </a:lvl5pPr>
            <a:lvl6pPr marL="2283820" indent="0">
              <a:buNone/>
              <a:defRPr sz="2000"/>
            </a:lvl6pPr>
            <a:lvl7pPr marL="2740583" indent="0">
              <a:buNone/>
              <a:defRPr sz="2000"/>
            </a:lvl7pPr>
            <a:lvl8pPr marL="3197348" indent="0">
              <a:buNone/>
              <a:defRPr sz="2000"/>
            </a:lvl8pPr>
            <a:lvl9pPr marL="3654113" indent="0">
              <a:buNone/>
              <a:defRPr sz="2000"/>
            </a:lvl9pPr>
          </a:lstStyle>
          <a:p>
            <a:pPr lvl="0"/>
            <a:endParaRPr lang="ja-JP" altLang="en-US" noProof="0"/>
          </a:p>
        </p:txBody>
      </p:sp>
      <p:sp>
        <p:nvSpPr>
          <p:cNvPr id="4" name="テキスト プレースホルダ 3"/>
          <p:cNvSpPr>
            <a:spLocks noGrp="1"/>
          </p:cNvSpPr>
          <p:nvPr>
            <p:ph type="body" sz="half" idx="2"/>
          </p:nvPr>
        </p:nvSpPr>
        <p:spPr>
          <a:xfrm>
            <a:off x="1941519" y="5367339"/>
            <a:ext cx="5943600" cy="804862"/>
          </a:xfrm>
        </p:spPr>
        <p:txBody>
          <a:bodyPr/>
          <a:lstStyle>
            <a:lvl1pPr marL="0" indent="0">
              <a:buNone/>
              <a:defRPr sz="1400"/>
            </a:lvl1pPr>
            <a:lvl2pPr marL="456765" indent="0">
              <a:buNone/>
              <a:defRPr sz="1200"/>
            </a:lvl2pPr>
            <a:lvl3pPr marL="913530" indent="0">
              <a:buNone/>
              <a:defRPr sz="1000"/>
            </a:lvl3pPr>
            <a:lvl4pPr marL="1370294" indent="0">
              <a:buNone/>
              <a:defRPr sz="900"/>
            </a:lvl4pPr>
            <a:lvl5pPr marL="1827056" indent="0">
              <a:buNone/>
              <a:defRPr sz="900"/>
            </a:lvl5pPr>
            <a:lvl6pPr marL="2283820" indent="0">
              <a:buNone/>
              <a:defRPr sz="900"/>
            </a:lvl6pPr>
            <a:lvl7pPr marL="2740583" indent="0">
              <a:buNone/>
              <a:defRPr sz="900"/>
            </a:lvl7pPr>
            <a:lvl8pPr marL="3197348" indent="0">
              <a:buNone/>
              <a:defRPr sz="900"/>
            </a:lvl8pPr>
            <a:lvl9pPr marL="3654113" indent="0">
              <a:buNone/>
              <a:defRPr sz="900"/>
            </a:lvl9pPr>
          </a:lstStyle>
          <a:p>
            <a:pPr lvl="0"/>
            <a:r>
              <a:rPr lang="ja-JP" altLang="en-US" smtClean="0"/>
              <a:t>マスタ テキストの書式設定</a:t>
            </a:r>
          </a:p>
        </p:txBody>
      </p:sp>
      <p:sp>
        <p:nvSpPr>
          <p:cNvPr id="5" name="日付プレースホルダ 3"/>
          <p:cNvSpPr>
            <a:spLocks noGrp="1"/>
          </p:cNvSpPr>
          <p:nvPr>
            <p:ph type="dt" sz="half" idx="10"/>
          </p:nvPr>
        </p:nvSpPr>
        <p:spPr/>
        <p:txBody>
          <a:bodyPr/>
          <a:lstStyle>
            <a:lvl1pPr>
              <a:defRPr/>
            </a:lvl1pPr>
          </a:lstStyle>
          <a:p>
            <a:pPr>
              <a:defRPr/>
            </a:pPr>
            <a:endParaRPr lang="ja-JP" altLang="en-US">
              <a:solidFill>
                <a:prstClr val="black">
                  <a:tint val="75000"/>
                </a:prstClr>
              </a:solidFill>
            </a:endParaRPr>
          </a:p>
        </p:txBody>
      </p:sp>
      <p:sp>
        <p:nvSpPr>
          <p:cNvPr id="6" name="フッター プレースホルダ 4"/>
          <p:cNvSpPr>
            <a:spLocks noGrp="1"/>
          </p:cNvSpPr>
          <p:nvPr>
            <p:ph type="ftr" sz="quarter" idx="11"/>
          </p:nvPr>
        </p:nvSpPr>
        <p:spPr/>
        <p:txBody>
          <a:bodyPr/>
          <a:lstStyle>
            <a:lvl1pPr>
              <a:defRPr/>
            </a:lvl1pPr>
          </a:lstStyle>
          <a:p>
            <a:pPr>
              <a:defRPr/>
            </a:pPr>
            <a:endParaRPr lang="ja-JP" altLang="en-US">
              <a:solidFill>
                <a:prstClr val="black">
                  <a:tint val="75000"/>
                </a:prstClr>
              </a:solidFill>
            </a:endParaRPr>
          </a:p>
        </p:txBody>
      </p:sp>
      <p:sp>
        <p:nvSpPr>
          <p:cNvPr id="7" name="スライド番号プレースホルダ 5"/>
          <p:cNvSpPr>
            <a:spLocks noGrp="1"/>
          </p:cNvSpPr>
          <p:nvPr>
            <p:ph type="sldNum" sz="quarter" idx="12"/>
          </p:nvPr>
        </p:nvSpPr>
        <p:spPr/>
        <p:txBody>
          <a:bodyPr/>
          <a:lstStyle>
            <a:lvl1pPr>
              <a:defRPr/>
            </a:lvl1pPr>
          </a:lstStyle>
          <a:p>
            <a:pPr>
              <a:defRPr/>
            </a:pPr>
            <a:fld id="{8CF38E5C-447E-450A-B539-E923CA594EF5}" type="slidenum">
              <a:rPr lang="ja-JP" altLang="en-US">
                <a:solidFill>
                  <a:prstClr val="black">
                    <a:tint val="75000"/>
                  </a:prstClr>
                </a:solidFill>
              </a:rPr>
              <a:pPr>
                <a:defRPr/>
              </a:pPr>
              <a:t>‹#›</a:t>
            </a:fld>
            <a:endParaRPr lang="ja-JP" altLang="en-US">
              <a:solidFill>
                <a:prstClr val="black">
                  <a:tint val="75000"/>
                </a:prstClr>
              </a:solidFill>
            </a:endParaRPr>
          </a:p>
        </p:txBody>
      </p:sp>
    </p:spTree>
    <p:extLst>
      <p:ext uri="{BB962C8B-B14F-4D97-AF65-F5344CB8AC3E}">
        <p14:creationId xmlns:p14="http://schemas.microsoft.com/office/powerpoint/2010/main" val="3116532325"/>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pPr>
              <a:defRPr/>
            </a:pPr>
            <a:endParaRPr lang="ja-JP" altLang="en-US">
              <a:solidFill>
                <a:prstClr val="black">
                  <a:tint val="75000"/>
                </a:prstClr>
              </a:solidFill>
            </a:endParaRPr>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solidFill>
                <a:prstClr val="black">
                  <a:tint val="75000"/>
                </a:prstClr>
              </a:solidFill>
            </a:endParaRPr>
          </a:p>
        </p:txBody>
      </p:sp>
      <p:sp>
        <p:nvSpPr>
          <p:cNvPr id="6" name="スライド番号プレースホルダ 5"/>
          <p:cNvSpPr>
            <a:spLocks noGrp="1"/>
          </p:cNvSpPr>
          <p:nvPr>
            <p:ph type="sldNum" sz="quarter" idx="12"/>
          </p:nvPr>
        </p:nvSpPr>
        <p:spPr/>
        <p:txBody>
          <a:bodyPr/>
          <a:lstStyle>
            <a:lvl1pPr>
              <a:defRPr/>
            </a:lvl1pPr>
          </a:lstStyle>
          <a:p>
            <a:pPr>
              <a:defRPr/>
            </a:pPr>
            <a:fld id="{10BCC721-A4A1-47FC-84D4-D30B487F12E8}" type="slidenum">
              <a:rPr lang="ja-JP" altLang="en-US">
                <a:solidFill>
                  <a:prstClr val="black">
                    <a:tint val="75000"/>
                  </a:prstClr>
                </a:solidFill>
              </a:rPr>
              <a:pPr>
                <a:defRPr/>
              </a:pPr>
              <a:t>‹#›</a:t>
            </a:fld>
            <a:endParaRPr lang="ja-JP" altLang="en-US">
              <a:solidFill>
                <a:prstClr val="black">
                  <a:tint val="75000"/>
                </a:prstClr>
              </a:solidFill>
            </a:endParaRPr>
          </a:p>
        </p:txBody>
      </p:sp>
    </p:spTree>
    <p:extLst>
      <p:ext uri="{BB962C8B-B14F-4D97-AF65-F5344CB8AC3E}">
        <p14:creationId xmlns:p14="http://schemas.microsoft.com/office/powerpoint/2010/main" val="1761712581"/>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181851" y="274741"/>
            <a:ext cx="2228850" cy="5851525"/>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495308" y="274741"/>
            <a:ext cx="6534150" cy="5851525"/>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pPr>
              <a:defRPr/>
            </a:pPr>
            <a:endParaRPr lang="ja-JP" altLang="en-US">
              <a:solidFill>
                <a:prstClr val="black">
                  <a:tint val="75000"/>
                </a:prstClr>
              </a:solidFill>
            </a:endParaRPr>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solidFill>
                <a:prstClr val="black">
                  <a:tint val="75000"/>
                </a:prstClr>
              </a:solidFill>
            </a:endParaRPr>
          </a:p>
        </p:txBody>
      </p:sp>
      <p:sp>
        <p:nvSpPr>
          <p:cNvPr id="6" name="スライド番号プレースホルダ 5"/>
          <p:cNvSpPr>
            <a:spLocks noGrp="1"/>
          </p:cNvSpPr>
          <p:nvPr>
            <p:ph type="sldNum" sz="quarter" idx="12"/>
          </p:nvPr>
        </p:nvSpPr>
        <p:spPr/>
        <p:txBody>
          <a:bodyPr/>
          <a:lstStyle>
            <a:lvl1pPr>
              <a:defRPr/>
            </a:lvl1pPr>
          </a:lstStyle>
          <a:p>
            <a:pPr>
              <a:defRPr/>
            </a:pPr>
            <a:fld id="{D01C2A9D-155F-4581-93D8-F882B634D35D}" type="slidenum">
              <a:rPr lang="ja-JP" altLang="en-US">
                <a:solidFill>
                  <a:prstClr val="black">
                    <a:tint val="75000"/>
                  </a:prstClr>
                </a:solidFill>
              </a:rPr>
              <a:pPr>
                <a:defRPr/>
              </a:pPr>
              <a:t>‹#›</a:t>
            </a:fld>
            <a:endParaRPr lang="ja-JP" altLang="en-US">
              <a:solidFill>
                <a:prstClr val="black">
                  <a:tint val="75000"/>
                </a:prstClr>
              </a:solidFill>
            </a:endParaRPr>
          </a:p>
        </p:txBody>
      </p:sp>
    </p:spTree>
    <p:extLst>
      <p:ext uri="{BB962C8B-B14F-4D97-AF65-F5344CB8AC3E}">
        <p14:creationId xmlns:p14="http://schemas.microsoft.com/office/powerpoint/2010/main" val="31265461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日付プレースホルダ 3"/>
          <p:cNvSpPr>
            <a:spLocks noGrp="1"/>
          </p:cNvSpPr>
          <p:nvPr>
            <p:ph type="dt" sz="half" idx="10"/>
          </p:nvPr>
        </p:nvSpPr>
        <p:spPr/>
        <p:txBody>
          <a:bodyPr/>
          <a:lstStyle>
            <a:lvl1pPr>
              <a:defRPr/>
            </a:lvl1pPr>
          </a:lstStyle>
          <a:p>
            <a:pPr>
              <a:defRPr/>
            </a:pPr>
            <a:endParaRPr lang="ja-JP" altLang="en-US"/>
          </a:p>
        </p:txBody>
      </p:sp>
      <p:sp>
        <p:nvSpPr>
          <p:cNvPr id="4"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5" name="スライド番号プレースホルダ 5"/>
          <p:cNvSpPr>
            <a:spLocks noGrp="1"/>
          </p:cNvSpPr>
          <p:nvPr>
            <p:ph type="sldNum" sz="quarter" idx="12"/>
          </p:nvPr>
        </p:nvSpPr>
        <p:spPr/>
        <p:txBody>
          <a:bodyPr/>
          <a:lstStyle>
            <a:lvl1pPr>
              <a:defRPr/>
            </a:lvl1pPr>
          </a:lstStyle>
          <a:p>
            <a:pPr>
              <a:defRPr/>
            </a:pPr>
            <a:fld id="{ECEF0CBE-0F8C-40F0-9476-432036EB1270}" type="slidenum">
              <a:rPr lang="ja-JP" altLang="en-US"/>
              <a:pPr>
                <a:defRPr/>
              </a:pPr>
              <a:t>‹#›</a:t>
            </a:fld>
            <a:endParaRPr lang="ja-JP" altLang="en-US"/>
          </a:p>
        </p:txBody>
      </p:sp>
    </p:spTree>
    <p:extLst>
      <p:ext uri="{BB962C8B-B14F-4D97-AF65-F5344CB8AC3E}">
        <p14:creationId xmlns:p14="http://schemas.microsoft.com/office/powerpoint/2010/main" val="1845387841"/>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0" y="2130667"/>
            <a:ext cx="8420100" cy="1470025"/>
          </a:xfrm>
        </p:spPr>
        <p:txBody>
          <a:bodyPr/>
          <a:lstStyle/>
          <a:p>
            <a:r>
              <a:rPr lang="ja-JP" altLang="en-US" smtClean="0"/>
              <a:t>マスタ タイトルの書式設定</a:t>
            </a:r>
            <a:endParaRPr lang="ja-JP" altLang="en-US"/>
          </a:p>
        </p:txBody>
      </p:sp>
      <p:sp>
        <p:nvSpPr>
          <p:cNvPr id="3" name="サブタイトル 2"/>
          <p:cNvSpPr>
            <a:spLocks noGrp="1"/>
          </p:cNvSpPr>
          <p:nvPr>
            <p:ph type="subTitle" idx="1"/>
          </p:nvPr>
        </p:nvSpPr>
        <p:spPr>
          <a:xfrm>
            <a:off x="1485906" y="3886200"/>
            <a:ext cx="6934200" cy="1752600"/>
          </a:xfrm>
        </p:spPr>
        <p:txBody>
          <a:bodyPr/>
          <a:lstStyle>
            <a:lvl1pPr marL="0" indent="0" algn="ctr">
              <a:buNone/>
              <a:defRPr>
                <a:solidFill>
                  <a:schemeClr val="tx1">
                    <a:tint val="75000"/>
                  </a:schemeClr>
                </a:solidFill>
              </a:defRPr>
            </a:lvl1pPr>
            <a:lvl2pPr marL="456765" indent="0" algn="ctr">
              <a:buNone/>
              <a:defRPr>
                <a:solidFill>
                  <a:schemeClr val="tx1">
                    <a:tint val="75000"/>
                  </a:schemeClr>
                </a:solidFill>
              </a:defRPr>
            </a:lvl2pPr>
            <a:lvl3pPr marL="913530" indent="0" algn="ctr">
              <a:buNone/>
              <a:defRPr>
                <a:solidFill>
                  <a:schemeClr val="tx1">
                    <a:tint val="75000"/>
                  </a:schemeClr>
                </a:solidFill>
              </a:defRPr>
            </a:lvl3pPr>
            <a:lvl4pPr marL="1370294" indent="0" algn="ctr">
              <a:buNone/>
              <a:defRPr>
                <a:solidFill>
                  <a:schemeClr val="tx1">
                    <a:tint val="75000"/>
                  </a:schemeClr>
                </a:solidFill>
              </a:defRPr>
            </a:lvl4pPr>
            <a:lvl5pPr marL="1827056" indent="0" algn="ctr">
              <a:buNone/>
              <a:defRPr>
                <a:solidFill>
                  <a:schemeClr val="tx1">
                    <a:tint val="75000"/>
                  </a:schemeClr>
                </a:solidFill>
              </a:defRPr>
            </a:lvl5pPr>
            <a:lvl6pPr marL="2283820" indent="0" algn="ctr">
              <a:buNone/>
              <a:defRPr>
                <a:solidFill>
                  <a:schemeClr val="tx1">
                    <a:tint val="75000"/>
                  </a:schemeClr>
                </a:solidFill>
              </a:defRPr>
            </a:lvl6pPr>
            <a:lvl7pPr marL="2740583" indent="0" algn="ctr">
              <a:buNone/>
              <a:defRPr>
                <a:solidFill>
                  <a:schemeClr val="tx1">
                    <a:tint val="75000"/>
                  </a:schemeClr>
                </a:solidFill>
              </a:defRPr>
            </a:lvl7pPr>
            <a:lvl8pPr marL="3197348" indent="0" algn="ctr">
              <a:buNone/>
              <a:defRPr>
                <a:solidFill>
                  <a:schemeClr val="tx1">
                    <a:tint val="75000"/>
                  </a:schemeClr>
                </a:solidFill>
              </a:defRPr>
            </a:lvl8pPr>
            <a:lvl9pPr marL="3654113" indent="0" algn="ctr">
              <a:buNone/>
              <a:defRPr>
                <a:solidFill>
                  <a:schemeClr val="tx1">
                    <a:tint val="75000"/>
                  </a:schemeClr>
                </a:solidFill>
              </a:defRPr>
            </a:lvl9pPr>
          </a:lstStyle>
          <a:p>
            <a:r>
              <a:rPr lang="ja-JP" altLang="en-US" smtClean="0"/>
              <a:t>マスタ サブタイトルの書式設定</a:t>
            </a:r>
            <a:endParaRPr lang="ja-JP" altLang="en-US"/>
          </a:p>
        </p:txBody>
      </p:sp>
      <p:sp>
        <p:nvSpPr>
          <p:cNvPr id="4" name="日付プレースホルダ 3"/>
          <p:cNvSpPr>
            <a:spLocks noGrp="1"/>
          </p:cNvSpPr>
          <p:nvPr>
            <p:ph type="dt" sz="half" idx="10"/>
          </p:nvPr>
        </p:nvSpPr>
        <p:spPr/>
        <p:txBody>
          <a:bodyPr/>
          <a:lstStyle>
            <a:lvl1pPr>
              <a:defRPr/>
            </a:lvl1pPr>
          </a:lstStyle>
          <a:p>
            <a:pPr>
              <a:defRPr/>
            </a:pPr>
            <a:endParaRPr lang="ja-JP" altLang="en-US">
              <a:solidFill>
                <a:prstClr val="black">
                  <a:tint val="75000"/>
                </a:prstClr>
              </a:solidFill>
            </a:endParaRPr>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solidFill>
                <a:prstClr val="black">
                  <a:tint val="75000"/>
                </a:prstClr>
              </a:solidFill>
            </a:endParaRPr>
          </a:p>
        </p:txBody>
      </p:sp>
      <p:sp>
        <p:nvSpPr>
          <p:cNvPr id="6" name="スライド番号プレースホルダ 5"/>
          <p:cNvSpPr>
            <a:spLocks noGrp="1"/>
          </p:cNvSpPr>
          <p:nvPr>
            <p:ph type="sldNum" sz="quarter" idx="12"/>
          </p:nvPr>
        </p:nvSpPr>
        <p:spPr/>
        <p:txBody>
          <a:bodyPr/>
          <a:lstStyle>
            <a:lvl1pPr>
              <a:defRPr/>
            </a:lvl1pPr>
          </a:lstStyle>
          <a:p>
            <a:pPr>
              <a:defRPr/>
            </a:pPr>
            <a:fld id="{9C17C6DD-345F-406B-94A2-7A185CA42A49}" type="slidenum">
              <a:rPr lang="ja-JP" altLang="en-US">
                <a:solidFill>
                  <a:prstClr val="black">
                    <a:tint val="75000"/>
                  </a:prstClr>
                </a:solidFill>
              </a:rPr>
              <a:pPr>
                <a:defRPr/>
              </a:pPr>
              <a:t>‹#›</a:t>
            </a:fld>
            <a:endParaRPr lang="ja-JP" altLang="en-US">
              <a:solidFill>
                <a:prstClr val="black">
                  <a:tint val="75000"/>
                </a:prstClr>
              </a:solidFill>
            </a:endParaRPr>
          </a:p>
        </p:txBody>
      </p:sp>
    </p:spTree>
    <p:extLst>
      <p:ext uri="{BB962C8B-B14F-4D97-AF65-F5344CB8AC3E}">
        <p14:creationId xmlns:p14="http://schemas.microsoft.com/office/powerpoint/2010/main" val="453609293"/>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pPr>
              <a:defRPr/>
            </a:pPr>
            <a:endParaRPr lang="ja-JP" altLang="en-US">
              <a:solidFill>
                <a:prstClr val="black">
                  <a:tint val="75000"/>
                </a:prstClr>
              </a:solidFill>
            </a:endParaRPr>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solidFill>
                <a:prstClr val="black">
                  <a:tint val="75000"/>
                </a:prstClr>
              </a:solidFill>
            </a:endParaRPr>
          </a:p>
        </p:txBody>
      </p:sp>
      <p:sp>
        <p:nvSpPr>
          <p:cNvPr id="6" name="スライド番号プレースホルダ 5"/>
          <p:cNvSpPr>
            <a:spLocks noGrp="1"/>
          </p:cNvSpPr>
          <p:nvPr>
            <p:ph type="sldNum" sz="quarter" idx="12"/>
          </p:nvPr>
        </p:nvSpPr>
        <p:spPr/>
        <p:txBody>
          <a:bodyPr/>
          <a:lstStyle>
            <a:lvl1pPr>
              <a:defRPr/>
            </a:lvl1pPr>
          </a:lstStyle>
          <a:p>
            <a:pPr>
              <a:defRPr/>
            </a:pPr>
            <a:fld id="{3F4C0456-1803-43A5-A3F1-0FB13A35BFE3}" type="slidenum">
              <a:rPr lang="ja-JP" altLang="en-US">
                <a:solidFill>
                  <a:prstClr val="black">
                    <a:tint val="75000"/>
                  </a:prstClr>
                </a:solidFill>
              </a:rPr>
              <a:pPr>
                <a:defRPr/>
              </a:pPr>
              <a:t>‹#›</a:t>
            </a:fld>
            <a:endParaRPr lang="ja-JP" altLang="en-US">
              <a:solidFill>
                <a:prstClr val="black">
                  <a:tint val="75000"/>
                </a:prstClr>
              </a:solidFill>
            </a:endParaRPr>
          </a:p>
        </p:txBody>
      </p:sp>
    </p:spTree>
    <p:extLst>
      <p:ext uri="{BB962C8B-B14F-4D97-AF65-F5344CB8AC3E}">
        <p14:creationId xmlns:p14="http://schemas.microsoft.com/office/powerpoint/2010/main" val="1708154326"/>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639" y="4407147"/>
            <a:ext cx="84201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82639" y="2906732"/>
            <a:ext cx="8420100" cy="1500187"/>
          </a:xfrm>
        </p:spPr>
        <p:txBody>
          <a:bodyPr anchor="b"/>
          <a:lstStyle>
            <a:lvl1pPr marL="0" indent="0">
              <a:buNone/>
              <a:defRPr sz="2000">
                <a:solidFill>
                  <a:schemeClr val="tx1">
                    <a:tint val="75000"/>
                  </a:schemeClr>
                </a:solidFill>
              </a:defRPr>
            </a:lvl1pPr>
            <a:lvl2pPr marL="456765" indent="0">
              <a:buNone/>
              <a:defRPr sz="1800">
                <a:solidFill>
                  <a:schemeClr val="tx1">
                    <a:tint val="75000"/>
                  </a:schemeClr>
                </a:solidFill>
              </a:defRPr>
            </a:lvl2pPr>
            <a:lvl3pPr marL="913530" indent="0">
              <a:buNone/>
              <a:defRPr sz="1600">
                <a:solidFill>
                  <a:schemeClr val="tx1">
                    <a:tint val="75000"/>
                  </a:schemeClr>
                </a:solidFill>
              </a:defRPr>
            </a:lvl3pPr>
            <a:lvl4pPr marL="1370294" indent="0">
              <a:buNone/>
              <a:defRPr sz="1400">
                <a:solidFill>
                  <a:schemeClr val="tx1">
                    <a:tint val="75000"/>
                  </a:schemeClr>
                </a:solidFill>
              </a:defRPr>
            </a:lvl4pPr>
            <a:lvl5pPr marL="1827056" indent="0">
              <a:buNone/>
              <a:defRPr sz="1400">
                <a:solidFill>
                  <a:schemeClr val="tx1">
                    <a:tint val="75000"/>
                  </a:schemeClr>
                </a:solidFill>
              </a:defRPr>
            </a:lvl5pPr>
            <a:lvl6pPr marL="2283820" indent="0">
              <a:buNone/>
              <a:defRPr sz="1400">
                <a:solidFill>
                  <a:schemeClr val="tx1">
                    <a:tint val="75000"/>
                  </a:schemeClr>
                </a:solidFill>
              </a:defRPr>
            </a:lvl6pPr>
            <a:lvl7pPr marL="2740583" indent="0">
              <a:buNone/>
              <a:defRPr sz="1400">
                <a:solidFill>
                  <a:schemeClr val="tx1">
                    <a:tint val="75000"/>
                  </a:schemeClr>
                </a:solidFill>
              </a:defRPr>
            </a:lvl7pPr>
            <a:lvl8pPr marL="3197348" indent="0">
              <a:buNone/>
              <a:defRPr sz="1400">
                <a:solidFill>
                  <a:schemeClr val="tx1">
                    <a:tint val="75000"/>
                  </a:schemeClr>
                </a:solidFill>
              </a:defRPr>
            </a:lvl8pPr>
            <a:lvl9pPr marL="3654113" indent="0">
              <a:buNone/>
              <a:defRPr sz="1400">
                <a:solidFill>
                  <a:schemeClr val="tx1">
                    <a:tint val="75000"/>
                  </a:schemeClr>
                </a:solidFill>
              </a:defRPr>
            </a:lvl9pPr>
          </a:lstStyle>
          <a:p>
            <a:pPr lvl="0"/>
            <a:r>
              <a:rPr lang="ja-JP" altLang="en-US" smtClean="0"/>
              <a:t>マスタ テキストの書式設定</a:t>
            </a:r>
          </a:p>
        </p:txBody>
      </p:sp>
      <p:sp>
        <p:nvSpPr>
          <p:cNvPr id="4" name="日付プレースホルダ 3"/>
          <p:cNvSpPr>
            <a:spLocks noGrp="1"/>
          </p:cNvSpPr>
          <p:nvPr>
            <p:ph type="dt" sz="half" idx="10"/>
          </p:nvPr>
        </p:nvSpPr>
        <p:spPr/>
        <p:txBody>
          <a:bodyPr/>
          <a:lstStyle>
            <a:lvl1pPr>
              <a:defRPr/>
            </a:lvl1pPr>
          </a:lstStyle>
          <a:p>
            <a:pPr>
              <a:defRPr/>
            </a:pPr>
            <a:endParaRPr lang="ja-JP" altLang="en-US">
              <a:solidFill>
                <a:prstClr val="black">
                  <a:tint val="75000"/>
                </a:prstClr>
              </a:solidFill>
            </a:endParaRPr>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solidFill>
                <a:prstClr val="black">
                  <a:tint val="75000"/>
                </a:prstClr>
              </a:solidFill>
            </a:endParaRPr>
          </a:p>
        </p:txBody>
      </p:sp>
      <p:sp>
        <p:nvSpPr>
          <p:cNvPr id="6" name="スライド番号プレースホルダ 5"/>
          <p:cNvSpPr>
            <a:spLocks noGrp="1"/>
          </p:cNvSpPr>
          <p:nvPr>
            <p:ph type="sldNum" sz="quarter" idx="12"/>
          </p:nvPr>
        </p:nvSpPr>
        <p:spPr/>
        <p:txBody>
          <a:bodyPr/>
          <a:lstStyle>
            <a:lvl1pPr>
              <a:defRPr/>
            </a:lvl1pPr>
          </a:lstStyle>
          <a:p>
            <a:pPr>
              <a:defRPr/>
            </a:pPr>
            <a:fld id="{4FD5374A-B00B-4977-AB87-4FCBCAB13F97}" type="slidenum">
              <a:rPr lang="ja-JP" altLang="en-US">
                <a:solidFill>
                  <a:prstClr val="black">
                    <a:tint val="75000"/>
                  </a:prstClr>
                </a:solidFill>
              </a:rPr>
              <a:pPr>
                <a:defRPr/>
              </a:pPr>
              <a:t>‹#›</a:t>
            </a:fld>
            <a:endParaRPr lang="ja-JP" altLang="en-US">
              <a:solidFill>
                <a:prstClr val="black">
                  <a:tint val="75000"/>
                </a:prstClr>
              </a:solidFill>
            </a:endParaRPr>
          </a:p>
        </p:txBody>
      </p:sp>
    </p:spTree>
    <p:extLst>
      <p:ext uri="{BB962C8B-B14F-4D97-AF65-F5344CB8AC3E}">
        <p14:creationId xmlns:p14="http://schemas.microsoft.com/office/powerpoint/2010/main" val="4041448673"/>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495316" y="1600225"/>
            <a:ext cx="4381501"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5029214" y="1600225"/>
            <a:ext cx="4381501"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日付プレースホルダ 3"/>
          <p:cNvSpPr>
            <a:spLocks noGrp="1"/>
          </p:cNvSpPr>
          <p:nvPr>
            <p:ph type="dt" sz="half" idx="10"/>
          </p:nvPr>
        </p:nvSpPr>
        <p:spPr/>
        <p:txBody>
          <a:bodyPr/>
          <a:lstStyle>
            <a:lvl1pPr>
              <a:defRPr/>
            </a:lvl1pPr>
          </a:lstStyle>
          <a:p>
            <a:pPr>
              <a:defRPr/>
            </a:pPr>
            <a:endParaRPr lang="ja-JP" altLang="en-US">
              <a:solidFill>
                <a:prstClr val="black">
                  <a:tint val="75000"/>
                </a:prstClr>
              </a:solidFill>
            </a:endParaRPr>
          </a:p>
        </p:txBody>
      </p:sp>
      <p:sp>
        <p:nvSpPr>
          <p:cNvPr id="6" name="フッター プレースホルダ 4"/>
          <p:cNvSpPr>
            <a:spLocks noGrp="1"/>
          </p:cNvSpPr>
          <p:nvPr>
            <p:ph type="ftr" sz="quarter" idx="11"/>
          </p:nvPr>
        </p:nvSpPr>
        <p:spPr/>
        <p:txBody>
          <a:bodyPr/>
          <a:lstStyle>
            <a:lvl1pPr>
              <a:defRPr/>
            </a:lvl1pPr>
          </a:lstStyle>
          <a:p>
            <a:pPr>
              <a:defRPr/>
            </a:pPr>
            <a:endParaRPr lang="ja-JP" altLang="en-US">
              <a:solidFill>
                <a:prstClr val="black">
                  <a:tint val="75000"/>
                </a:prstClr>
              </a:solidFill>
            </a:endParaRPr>
          </a:p>
        </p:txBody>
      </p:sp>
      <p:sp>
        <p:nvSpPr>
          <p:cNvPr id="7" name="スライド番号プレースホルダ 5"/>
          <p:cNvSpPr>
            <a:spLocks noGrp="1"/>
          </p:cNvSpPr>
          <p:nvPr>
            <p:ph type="sldNum" sz="quarter" idx="12"/>
          </p:nvPr>
        </p:nvSpPr>
        <p:spPr/>
        <p:txBody>
          <a:bodyPr/>
          <a:lstStyle>
            <a:lvl1pPr>
              <a:defRPr/>
            </a:lvl1pPr>
          </a:lstStyle>
          <a:p>
            <a:pPr>
              <a:defRPr/>
            </a:pPr>
            <a:fld id="{63229343-6B62-4BDA-A65C-4E28CB93864E}" type="slidenum">
              <a:rPr lang="ja-JP" altLang="en-US">
                <a:solidFill>
                  <a:prstClr val="black">
                    <a:tint val="75000"/>
                  </a:prstClr>
                </a:solidFill>
              </a:rPr>
              <a:pPr>
                <a:defRPr/>
              </a:pPr>
              <a:t>‹#›</a:t>
            </a:fld>
            <a:endParaRPr lang="ja-JP" altLang="en-US">
              <a:solidFill>
                <a:prstClr val="black">
                  <a:tint val="75000"/>
                </a:prstClr>
              </a:solidFill>
            </a:endParaRPr>
          </a:p>
        </p:txBody>
      </p:sp>
    </p:spTree>
    <p:extLst>
      <p:ext uri="{BB962C8B-B14F-4D97-AF65-F5344CB8AC3E}">
        <p14:creationId xmlns:p14="http://schemas.microsoft.com/office/powerpoint/2010/main" val="3971239661"/>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95378" y="1535113"/>
            <a:ext cx="4376737" cy="639762"/>
          </a:xfrm>
        </p:spPr>
        <p:txBody>
          <a:bodyPr anchor="b"/>
          <a:lstStyle>
            <a:lvl1pPr marL="0" indent="0">
              <a:buNone/>
              <a:defRPr sz="2400" b="1"/>
            </a:lvl1pPr>
            <a:lvl2pPr marL="456765" indent="0">
              <a:buNone/>
              <a:defRPr sz="2000" b="1"/>
            </a:lvl2pPr>
            <a:lvl3pPr marL="913530" indent="0">
              <a:buNone/>
              <a:defRPr sz="1800" b="1"/>
            </a:lvl3pPr>
            <a:lvl4pPr marL="1370294" indent="0">
              <a:buNone/>
              <a:defRPr sz="1600" b="1"/>
            </a:lvl4pPr>
            <a:lvl5pPr marL="1827056" indent="0">
              <a:buNone/>
              <a:defRPr sz="1600" b="1"/>
            </a:lvl5pPr>
            <a:lvl6pPr marL="2283820" indent="0">
              <a:buNone/>
              <a:defRPr sz="1600" b="1"/>
            </a:lvl6pPr>
            <a:lvl7pPr marL="2740583" indent="0">
              <a:buNone/>
              <a:defRPr sz="1600" b="1"/>
            </a:lvl7pPr>
            <a:lvl8pPr marL="3197348" indent="0">
              <a:buNone/>
              <a:defRPr sz="1600" b="1"/>
            </a:lvl8pPr>
            <a:lvl9pPr marL="3654113"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95378" y="2174875"/>
            <a:ext cx="437673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5032415" y="1535113"/>
            <a:ext cx="4378325" cy="639762"/>
          </a:xfrm>
        </p:spPr>
        <p:txBody>
          <a:bodyPr anchor="b"/>
          <a:lstStyle>
            <a:lvl1pPr marL="0" indent="0">
              <a:buNone/>
              <a:defRPr sz="2400" b="1"/>
            </a:lvl1pPr>
            <a:lvl2pPr marL="456765" indent="0">
              <a:buNone/>
              <a:defRPr sz="2000" b="1"/>
            </a:lvl2pPr>
            <a:lvl3pPr marL="913530" indent="0">
              <a:buNone/>
              <a:defRPr sz="1800" b="1"/>
            </a:lvl3pPr>
            <a:lvl4pPr marL="1370294" indent="0">
              <a:buNone/>
              <a:defRPr sz="1600" b="1"/>
            </a:lvl4pPr>
            <a:lvl5pPr marL="1827056" indent="0">
              <a:buNone/>
              <a:defRPr sz="1600" b="1"/>
            </a:lvl5pPr>
            <a:lvl6pPr marL="2283820" indent="0">
              <a:buNone/>
              <a:defRPr sz="1600" b="1"/>
            </a:lvl6pPr>
            <a:lvl7pPr marL="2740583" indent="0">
              <a:buNone/>
              <a:defRPr sz="1600" b="1"/>
            </a:lvl7pPr>
            <a:lvl8pPr marL="3197348" indent="0">
              <a:buNone/>
              <a:defRPr sz="1600" b="1"/>
            </a:lvl8pPr>
            <a:lvl9pPr marL="3654113"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5032415" y="2174875"/>
            <a:ext cx="437832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日付プレースホルダ 3"/>
          <p:cNvSpPr>
            <a:spLocks noGrp="1"/>
          </p:cNvSpPr>
          <p:nvPr>
            <p:ph type="dt" sz="half" idx="10"/>
          </p:nvPr>
        </p:nvSpPr>
        <p:spPr/>
        <p:txBody>
          <a:bodyPr/>
          <a:lstStyle>
            <a:lvl1pPr>
              <a:defRPr/>
            </a:lvl1pPr>
          </a:lstStyle>
          <a:p>
            <a:pPr>
              <a:defRPr/>
            </a:pPr>
            <a:endParaRPr lang="ja-JP" altLang="en-US">
              <a:solidFill>
                <a:prstClr val="black">
                  <a:tint val="75000"/>
                </a:prstClr>
              </a:solidFill>
            </a:endParaRPr>
          </a:p>
        </p:txBody>
      </p:sp>
      <p:sp>
        <p:nvSpPr>
          <p:cNvPr id="8" name="フッター プレースホルダ 4"/>
          <p:cNvSpPr>
            <a:spLocks noGrp="1"/>
          </p:cNvSpPr>
          <p:nvPr>
            <p:ph type="ftr" sz="quarter" idx="11"/>
          </p:nvPr>
        </p:nvSpPr>
        <p:spPr/>
        <p:txBody>
          <a:bodyPr/>
          <a:lstStyle>
            <a:lvl1pPr>
              <a:defRPr/>
            </a:lvl1pPr>
          </a:lstStyle>
          <a:p>
            <a:pPr>
              <a:defRPr/>
            </a:pPr>
            <a:endParaRPr lang="ja-JP" altLang="en-US">
              <a:solidFill>
                <a:prstClr val="black">
                  <a:tint val="75000"/>
                </a:prstClr>
              </a:solidFill>
            </a:endParaRPr>
          </a:p>
        </p:txBody>
      </p:sp>
      <p:sp>
        <p:nvSpPr>
          <p:cNvPr id="9" name="スライド番号プレースホルダ 5"/>
          <p:cNvSpPr>
            <a:spLocks noGrp="1"/>
          </p:cNvSpPr>
          <p:nvPr>
            <p:ph type="sldNum" sz="quarter" idx="12"/>
          </p:nvPr>
        </p:nvSpPr>
        <p:spPr/>
        <p:txBody>
          <a:bodyPr/>
          <a:lstStyle>
            <a:lvl1pPr>
              <a:defRPr/>
            </a:lvl1pPr>
          </a:lstStyle>
          <a:p>
            <a:pPr>
              <a:defRPr/>
            </a:pPr>
            <a:fld id="{68C0E16F-FF57-44D4-9F92-2A80A1338607}" type="slidenum">
              <a:rPr lang="ja-JP" altLang="en-US">
                <a:solidFill>
                  <a:prstClr val="black">
                    <a:tint val="75000"/>
                  </a:prstClr>
                </a:solidFill>
              </a:rPr>
              <a:pPr>
                <a:defRPr/>
              </a:pPr>
              <a:t>‹#›</a:t>
            </a:fld>
            <a:endParaRPr lang="ja-JP" altLang="en-US">
              <a:solidFill>
                <a:prstClr val="black">
                  <a:tint val="75000"/>
                </a:prstClr>
              </a:solidFill>
            </a:endParaRPr>
          </a:p>
        </p:txBody>
      </p:sp>
    </p:spTree>
    <p:extLst>
      <p:ext uri="{BB962C8B-B14F-4D97-AF65-F5344CB8AC3E}">
        <p14:creationId xmlns:p14="http://schemas.microsoft.com/office/powerpoint/2010/main" val="407710762"/>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日付プレースホルダ 3"/>
          <p:cNvSpPr>
            <a:spLocks noGrp="1"/>
          </p:cNvSpPr>
          <p:nvPr>
            <p:ph type="dt" sz="half" idx="10"/>
          </p:nvPr>
        </p:nvSpPr>
        <p:spPr/>
        <p:txBody>
          <a:bodyPr/>
          <a:lstStyle>
            <a:lvl1pPr>
              <a:defRPr/>
            </a:lvl1pPr>
          </a:lstStyle>
          <a:p>
            <a:pPr>
              <a:defRPr/>
            </a:pPr>
            <a:endParaRPr lang="ja-JP" altLang="en-US">
              <a:solidFill>
                <a:prstClr val="black">
                  <a:tint val="75000"/>
                </a:prstClr>
              </a:solidFill>
            </a:endParaRPr>
          </a:p>
        </p:txBody>
      </p:sp>
      <p:sp>
        <p:nvSpPr>
          <p:cNvPr id="4" name="フッター プレースホルダ 4"/>
          <p:cNvSpPr>
            <a:spLocks noGrp="1"/>
          </p:cNvSpPr>
          <p:nvPr>
            <p:ph type="ftr" sz="quarter" idx="11"/>
          </p:nvPr>
        </p:nvSpPr>
        <p:spPr/>
        <p:txBody>
          <a:bodyPr/>
          <a:lstStyle>
            <a:lvl1pPr>
              <a:defRPr/>
            </a:lvl1pPr>
          </a:lstStyle>
          <a:p>
            <a:pPr>
              <a:defRPr/>
            </a:pPr>
            <a:endParaRPr lang="ja-JP" altLang="en-US">
              <a:solidFill>
                <a:prstClr val="black">
                  <a:tint val="75000"/>
                </a:prstClr>
              </a:solidFill>
            </a:endParaRPr>
          </a:p>
        </p:txBody>
      </p:sp>
      <p:sp>
        <p:nvSpPr>
          <p:cNvPr id="5" name="スライド番号プレースホルダ 5"/>
          <p:cNvSpPr>
            <a:spLocks noGrp="1"/>
          </p:cNvSpPr>
          <p:nvPr>
            <p:ph type="sldNum" sz="quarter" idx="12"/>
          </p:nvPr>
        </p:nvSpPr>
        <p:spPr/>
        <p:txBody>
          <a:bodyPr/>
          <a:lstStyle>
            <a:lvl1pPr>
              <a:defRPr/>
            </a:lvl1pPr>
          </a:lstStyle>
          <a:p>
            <a:pPr>
              <a:defRPr/>
            </a:pPr>
            <a:fld id="{86C0EFBD-D6BA-47BC-863B-E951F09B8B0C}" type="slidenum">
              <a:rPr lang="ja-JP" altLang="en-US">
                <a:solidFill>
                  <a:prstClr val="black">
                    <a:tint val="75000"/>
                  </a:prstClr>
                </a:solidFill>
              </a:rPr>
              <a:pPr>
                <a:defRPr/>
              </a:pPr>
              <a:t>‹#›</a:t>
            </a:fld>
            <a:endParaRPr lang="ja-JP" altLang="en-US">
              <a:solidFill>
                <a:prstClr val="black">
                  <a:tint val="75000"/>
                </a:prstClr>
              </a:solidFill>
            </a:endParaRPr>
          </a:p>
        </p:txBody>
      </p:sp>
    </p:spTree>
    <p:extLst>
      <p:ext uri="{BB962C8B-B14F-4D97-AF65-F5344CB8AC3E}">
        <p14:creationId xmlns:p14="http://schemas.microsoft.com/office/powerpoint/2010/main" val="2999182571"/>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3"/>
          <p:cNvSpPr>
            <a:spLocks noGrp="1"/>
          </p:cNvSpPr>
          <p:nvPr>
            <p:ph type="dt" sz="half" idx="10"/>
          </p:nvPr>
        </p:nvSpPr>
        <p:spPr/>
        <p:txBody>
          <a:bodyPr/>
          <a:lstStyle>
            <a:lvl1pPr>
              <a:defRPr/>
            </a:lvl1pPr>
          </a:lstStyle>
          <a:p>
            <a:pPr>
              <a:defRPr/>
            </a:pPr>
            <a:endParaRPr lang="ja-JP" altLang="en-US">
              <a:solidFill>
                <a:prstClr val="black">
                  <a:tint val="75000"/>
                </a:prstClr>
              </a:solidFill>
            </a:endParaRPr>
          </a:p>
        </p:txBody>
      </p:sp>
      <p:sp>
        <p:nvSpPr>
          <p:cNvPr id="3" name="フッター プレースホルダ 4"/>
          <p:cNvSpPr>
            <a:spLocks noGrp="1"/>
          </p:cNvSpPr>
          <p:nvPr>
            <p:ph type="ftr" sz="quarter" idx="11"/>
          </p:nvPr>
        </p:nvSpPr>
        <p:spPr/>
        <p:txBody>
          <a:bodyPr/>
          <a:lstStyle>
            <a:lvl1pPr>
              <a:defRPr/>
            </a:lvl1pPr>
          </a:lstStyle>
          <a:p>
            <a:pPr>
              <a:defRPr/>
            </a:pPr>
            <a:endParaRPr lang="ja-JP" altLang="en-US">
              <a:solidFill>
                <a:prstClr val="black">
                  <a:tint val="75000"/>
                </a:prstClr>
              </a:solidFill>
            </a:endParaRPr>
          </a:p>
        </p:txBody>
      </p:sp>
      <p:sp>
        <p:nvSpPr>
          <p:cNvPr id="4" name="スライド番号プレースホルダ 5"/>
          <p:cNvSpPr>
            <a:spLocks noGrp="1"/>
          </p:cNvSpPr>
          <p:nvPr>
            <p:ph type="sldNum" sz="quarter" idx="12"/>
          </p:nvPr>
        </p:nvSpPr>
        <p:spPr/>
        <p:txBody>
          <a:bodyPr/>
          <a:lstStyle>
            <a:lvl1pPr>
              <a:defRPr/>
            </a:lvl1pPr>
          </a:lstStyle>
          <a:p>
            <a:pPr>
              <a:defRPr/>
            </a:pPr>
            <a:fld id="{357A5D26-256F-476A-8934-57558E71681E}" type="slidenum">
              <a:rPr lang="ja-JP" altLang="en-US">
                <a:solidFill>
                  <a:prstClr val="black">
                    <a:tint val="75000"/>
                  </a:prstClr>
                </a:solidFill>
              </a:rPr>
              <a:pPr>
                <a:defRPr/>
              </a:pPr>
              <a:t>‹#›</a:t>
            </a:fld>
            <a:endParaRPr lang="ja-JP" altLang="en-US">
              <a:solidFill>
                <a:prstClr val="black">
                  <a:tint val="75000"/>
                </a:prstClr>
              </a:solidFill>
            </a:endParaRPr>
          </a:p>
        </p:txBody>
      </p:sp>
    </p:spTree>
    <p:extLst>
      <p:ext uri="{BB962C8B-B14F-4D97-AF65-F5344CB8AC3E}">
        <p14:creationId xmlns:p14="http://schemas.microsoft.com/office/powerpoint/2010/main" val="3365316417"/>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8" y="273051"/>
            <a:ext cx="3259138" cy="1162050"/>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873500" y="273155"/>
            <a:ext cx="553720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95308" y="1435113"/>
            <a:ext cx="3259138" cy="4691063"/>
          </a:xfrm>
        </p:spPr>
        <p:txBody>
          <a:bodyPr/>
          <a:lstStyle>
            <a:lvl1pPr marL="0" indent="0">
              <a:buNone/>
              <a:defRPr sz="1400"/>
            </a:lvl1pPr>
            <a:lvl2pPr marL="456765" indent="0">
              <a:buNone/>
              <a:defRPr sz="1200"/>
            </a:lvl2pPr>
            <a:lvl3pPr marL="913530" indent="0">
              <a:buNone/>
              <a:defRPr sz="1000"/>
            </a:lvl3pPr>
            <a:lvl4pPr marL="1370294" indent="0">
              <a:buNone/>
              <a:defRPr sz="900"/>
            </a:lvl4pPr>
            <a:lvl5pPr marL="1827056" indent="0">
              <a:buNone/>
              <a:defRPr sz="900"/>
            </a:lvl5pPr>
            <a:lvl6pPr marL="2283820" indent="0">
              <a:buNone/>
              <a:defRPr sz="900"/>
            </a:lvl6pPr>
            <a:lvl7pPr marL="2740583" indent="0">
              <a:buNone/>
              <a:defRPr sz="900"/>
            </a:lvl7pPr>
            <a:lvl8pPr marL="3197348" indent="0">
              <a:buNone/>
              <a:defRPr sz="900"/>
            </a:lvl8pPr>
            <a:lvl9pPr marL="3654113" indent="0">
              <a:buNone/>
              <a:defRPr sz="900"/>
            </a:lvl9pPr>
          </a:lstStyle>
          <a:p>
            <a:pPr lvl="0"/>
            <a:r>
              <a:rPr lang="ja-JP" altLang="en-US" smtClean="0"/>
              <a:t>マスタ テキストの書式設定</a:t>
            </a:r>
          </a:p>
        </p:txBody>
      </p:sp>
      <p:sp>
        <p:nvSpPr>
          <p:cNvPr id="5" name="日付プレースホルダ 3"/>
          <p:cNvSpPr>
            <a:spLocks noGrp="1"/>
          </p:cNvSpPr>
          <p:nvPr>
            <p:ph type="dt" sz="half" idx="10"/>
          </p:nvPr>
        </p:nvSpPr>
        <p:spPr/>
        <p:txBody>
          <a:bodyPr/>
          <a:lstStyle>
            <a:lvl1pPr>
              <a:defRPr/>
            </a:lvl1pPr>
          </a:lstStyle>
          <a:p>
            <a:pPr>
              <a:defRPr/>
            </a:pPr>
            <a:endParaRPr lang="ja-JP" altLang="en-US">
              <a:solidFill>
                <a:prstClr val="black">
                  <a:tint val="75000"/>
                </a:prstClr>
              </a:solidFill>
            </a:endParaRPr>
          </a:p>
        </p:txBody>
      </p:sp>
      <p:sp>
        <p:nvSpPr>
          <p:cNvPr id="6" name="フッター プレースホルダ 4"/>
          <p:cNvSpPr>
            <a:spLocks noGrp="1"/>
          </p:cNvSpPr>
          <p:nvPr>
            <p:ph type="ftr" sz="quarter" idx="11"/>
          </p:nvPr>
        </p:nvSpPr>
        <p:spPr/>
        <p:txBody>
          <a:bodyPr/>
          <a:lstStyle>
            <a:lvl1pPr>
              <a:defRPr/>
            </a:lvl1pPr>
          </a:lstStyle>
          <a:p>
            <a:pPr>
              <a:defRPr/>
            </a:pPr>
            <a:endParaRPr lang="ja-JP" altLang="en-US">
              <a:solidFill>
                <a:prstClr val="black">
                  <a:tint val="75000"/>
                </a:prstClr>
              </a:solidFill>
            </a:endParaRPr>
          </a:p>
        </p:txBody>
      </p:sp>
      <p:sp>
        <p:nvSpPr>
          <p:cNvPr id="7" name="スライド番号プレースホルダ 5"/>
          <p:cNvSpPr>
            <a:spLocks noGrp="1"/>
          </p:cNvSpPr>
          <p:nvPr>
            <p:ph type="sldNum" sz="quarter" idx="12"/>
          </p:nvPr>
        </p:nvSpPr>
        <p:spPr/>
        <p:txBody>
          <a:bodyPr/>
          <a:lstStyle>
            <a:lvl1pPr>
              <a:defRPr/>
            </a:lvl1pPr>
          </a:lstStyle>
          <a:p>
            <a:pPr>
              <a:defRPr/>
            </a:pPr>
            <a:fld id="{C8D44B26-98E6-4542-9F1A-98E31B9E2536}" type="slidenum">
              <a:rPr lang="ja-JP" altLang="en-US">
                <a:solidFill>
                  <a:prstClr val="black">
                    <a:tint val="75000"/>
                  </a:prstClr>
                </a:solidFill>
              </a:rPr>
              <a:pPr>
                <a:defRPr/>
              </a:pPr>
              <a:t>‹#›</a:t>
            </a:fld>
            <a:endParaRPr lang="ja-JP" altLang="en-US">
              <a:solidFill>
                <a:prstClr val="black">
                  <a:tint val="75000"/>
                </a:prstClr>
              </a:solidFill>
            </a:endParaRPr>
          </a:p>
        </p:txBody>
      </p:sp>
    </p:spTree>
    <p:extLst>
      <p:ext uri="{BB962C8B-B14F-4D97-AF65-F5344CB8AC3E}">
        <p14:creationId xmlns:p14="http://schemas.microsoft.com/office/powerpoint/2010/main" val="1765982028"/>
      </p:ext>
    </p:extLst>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519" y="4800601"/>
            <a:ext cx="5943600" cy="566738"/>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941519" y="612775"/>
            <a:ext cx="5943600" cy="4114800"/>
          </a:xfrm>
        </p:spPr>
        <p:txBody>
          <a:bodyPr rtlCol="0">
            <a:normAutofit/>
          </a:bodyPr>
          <a:lstStyle>
            <a:lvl1pPr marL="0" indent="0">
              <a:buNone/>
              <a:defRPr sz="3200"/>
            </a:lvl1pPr>
            <a:lvl2pPr marL="456765" indent="0">
              <a:buNone/>
              <a:defRPr sz="2800"/>
            </a:lvl2pPr>
            <a:lvl3pPr marL="913530" indent="0">
              <a:buNone/>
              <a:defRPr sz="2400"/>
            </a:lvl3pPr>
            <a:lvl4pPr marL="1370294" indent="0">
              <a:buNone/>
              <a:defRPr sz="2000"/>
            </a:lvl4pPr>
            <a:lvl5pPr marL="1827056" indent="0">
              <a:buNone/>
              <a:defRPr sz="2000"/>
            </a:lvl5pPr>
            <a:lvl6pPr marL="2283820" indent="0">
              <a:buNone/>
              <a:defRPr sz="2000"/>
            </a:lvl6pPr>
            <a:lvl7pPr marL="2740583" indent="0">
              <a:buNone/>
              <a:defRPr sz="2000"/>
            </a:lvl7pPr>
            <a:lvl8pPr marL="3197348" indent="0">
              <a:buNone/>
              <a:defRPr sz="2000"/>
            </a:lvl8pPr>
            <a:lvl9pPr marL="3654113" indent="0">
              <a:buNone/>
              <a:defRPr sz="2000"/>
            </a:lvl9pPr>
          </a:lstStyle>
          <a:p>
            <a:pPr lvl="0"/>
            <a:endParaRPr lang="ja-JP" altLang="en-US" noProof="0"/>
          </a:p>
        </p:txBody>
      </p:sp>
      <p:sp>
        <p:nvSpPr>
          <p:cNvPr id="4" name="テキスト プレースホルダ 3"/>
          <p:cNvSpPr>
            <a:spLocks noGrp="1"/>
          </p:cNvSpPr>
          <p:nvPr>
            <p:ph type="body" sz="half" idx="2"/>
          </p:nvPr>
        </p:nvSpPr>
        <p:spPr>
          <a:xfrm>
            <a:off x="1941519" y="5367339"/>
            <a:ext cx="5943600" cy="804862"/>
          </a:xfrm>
        </p:spPr>
        <p:txBody>
          <a:bodyPr/>
          <a:lstStyle>
            <a:lvl1pPr marL="0" indent="0">
              <a:buNone/>
              <a:defRPr sz="1400"/>
            </a:lvl1pPr>
            <a:lvl2pPr marL="456765" indent="0">
              <a:buNone/>
              <a:defRPr sz="1200"/>
            </a:lvl2pPr>
            <a:lvl3pPr marL="913530" indent="0">
              <a:buNone/>
              <a:defRPr sz="1000"/>
            </a:lvl3pPr>
            <a:lvl4pPr marL="1370294" indent="0">
              <a:buNone/>
              <a:defRPr sz="900"/>
            </a:lvl4pPr>
            <a:lvl5pPr marL="1827056" indent="0">
              <a:buNone/>
              <a:defRPr sz="900"/>
            </a:lvl5pPr>
            <a:lvl6pPr marL="2283820" indent="0">
              <a:buNone/>
              <a:defRPr sz="900"/>
            </a:lvl6pPr>
            <a:lvl7pPr marL="2740583" indent="0">
              <a:buNone/>
              <a:defRPr sz="900"/>
            </a:lvl7pPr>
            <a:lvl8pPr marL="3197348" indent="0">
              <a:buNone/>
              <a:defRPr sz="900"/>
            </a:lvl8pPr>
            <a:lvl9pPr marL="3654113" indent="0">
              <a:buNone/>
              <a:defRPr sz="900"/>
            </a:lvl9pPr>
          </a:lstStyle>
          <a:p>
            <a:pPr lvl="0"/>
            <a:r>
              <a:rPr lang="ja-JP" altLang="en-US" smtClean="0"/>
              <a:t>マスタ テキストの書式設定</a:t>
            </a:r>
          </a:p>
        </p:txBody>
      </p:sp>
      <p:sp>
        <p:nvSpPr>
          <p:cNvPr id="5" name="日付プレースホルダ 3"/>
          <p:cNvSpPr>
            <a:spLocks noGrp="1"/>
          </p:cNvSpPr>
          <p:nvPr>
            <p:ph type="dt" sz="half" idx="10"/>
          </p:nvPr>
        </p:nvSpPr>
        <p:spPr/>
        <p:txBody>
          <a:bodyPr/>
          <a:lstStyle>
            <a:lvl1pPr>
              <a:defRPr/>
            </a:lvl1pPr>
          </a:lstStyle>
          <a:p>
            <a:pPr>
              <a:defRPr/>
            </a:pPr>
            <a:endParaRPr lang="ja-JP" altLang="en-US">
              <a:solidFill>
                <a:prstClr val="black">
                  <a:tint val="75000"/>
                </a:prstClr>
              </a:solidFill>
            </a:endParaRPr>
          </a:p>
        </p:txBody>
      </p:sp>
      <p:sp>
        <p:nvSpPr>
          <p:cNvPr id="6" name="フッター プレースホルダ 4"/>
          <p:cNvSpPr>
            <a:spLocks noGrp="1"/>
          </p:cNvSpPr>
          <p:nvPr>
            <p:ph type="ftr" sz="quarter" idx="11"/>
          </p:nvPr>
        </p:nvSpPr>
        <p:spPr/>
        <p:txBody>
          <a:bodyPr/>
          <a:lstStyle>
            <a:lvl1pPr>
              <a:defRPr/>
            </a:lvl1pPr>
          </a:lstStyle>
          <a:p>
            <a:pPr>
              <a:defRPr/>
            </a:pPr>
            <a:endParaRPr lang="ja-JP" altLang="en-US">
              <a:solidFill>
                <a:prstClr val="black">
                  <a:tint val="75000"/>
                </a:prstClr>
              </a:solidFill>
            </a:endParaRPr>
          </a:p>
        </p:txBody>
      </p:sp>
      <p:sp>
        <p:nvSpPr>
          <p:cNvPr id="7" name="スライド番号プレースホルダ 5"/>
          <p:cNvSpPr>
            <a:spLocks noGrp="1"/>
          </p:cNvSpPr>
          <p:nvPr>
            <p:ph type="sldNum" sz="quarter" idx="12"/>
          </p:nvPr>
        </p:nvSpPr>
        <p:spPr/>
        <p:txBody>
          <a:bodyPr/>
          <a:lstStyle>
            <a:lvl1pPr>
              <a:defRPr/>
            </a:lvl1pPr>
          </a:lstStyle>
          <a:p>
            <a:pPr>
              <a:defRPr/>
            </a:pPr>
            <a:fld id="{8CF38E5C-447E-450A-B539-E923CA594EF5}" type="slidenum">
              <a:rPr lang="ja-JP" altLang="en-US">
                <a:solidFill>
                  <a:prstClr val="black">
                    <a:tint val="75000"/>
                  </a:prstClr>
                </a:solidFill>
              </a:rPr>
              <a:pPr>
                <a:defRPr/>
              </a:pPr>
              <a:t>‹#›</a:t>
            </a:fld>
            <a:endParaRPr lang="ja-JP" altLang="en-US">
              <a:solidFill>
                <a:prstClr val="black">
                  <a:tint val="75000"/>
                </a:prstClr>
              </a:solidFill>
            </a:endParaRPr>
          </a:p>
        </p:txBody>
      </p:sp>
    </p:spTree>
    <p:extLst>
      <p:ext uri="{BB962C8B-B14F-4D97-AF65-F5344CB8AC3E}">
        <p14:creationId xmlns:p14="http://schemas.microsoft.com/office/powerpoint/2010/main" val="3696858332"/>
      </p:ext>
    </p:extLst>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pPr>
              <a:defRPr/>
            </a:pPr>
            <a:endParaRPr lang="ja-JP" altLang="en-US">
              <a:solidFill>
                <a:prstClr val="black">
                  <a:tint val="75000"/>
                </a:prstClr>
              </a:solidFill>
            </a:endParaRPr>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solidFill>
                <a:prstClr val="black">
                  <a:tint val="75000"/>
                </a:prstClr>
              </a:solidFill>
            </a:endParaRPr>
          </a:p>
        </p:txBody>
      </p:sp>
      <p:sp>
        <p:nvSpPr>
          <p:cNvPr id="6" name="スライド番号プレースホルダ 5"/>
          <p:cNvSpPr>
            <a:spLocks noGrp="1"/>
          </p:cNvSpPr>
          <p:nvPr>
            <p:ph type="sldNum" sz="quarter" idx="12"/>
          </p:nvPr>
        </p:nvSpPr>
        <p:spPr/>
        <p:txBody>
          <a:bodyPr/>
          <a:lstStyle>
            <a:lvl1pPr>
              <a:defRPr/>
            </a:lvl1pPr>
          </a:lstStyle>
          <a:p>
            <a:pPr>
              <a:defRPr/>
            </a:pPr>
            <a:fld id="{10BCC721-A4A1-47FC-84D4-D30B487F12E8}" type="slidenum">
              <a:rPr lang="ja-JP" altLang="en-US">
                <a:solidFill>
                  <a:prstClr val="black">
                    <a:tint val="75000"/>
                  </a:prstClr>
                </a:solidFill>
              </a:rPr>
              <a:pPr>
                <a:defRPr/>
              </a:pPr>
              <a:t>‹#›</a:t>
            </a:fld>
            <a:endParaRPr lang="ja-JP" altLang="en-US">
              <a:solidFill>
                <a:prstClr val="black">
                  <a:tint val="75000"/>
                </a:prstClr>
              </a:solidFill>
            </a:endParaRPr>
          </a:p>
        </p:txBody>
      </p:sp>
    </p:spTree>
    <p:extLst>
      <p:ext uri="{BB962C8B-B14F-4D97-AF65-F5344CB8AC3E}">
        <p14:creationId xmlns:p14="http://schemas.microsoft.com/office/powerpoint/2010/main" val="33606023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3"/>
          <p:cNvSpPr>
            <a:spLocks noGrp="1"/>
          </p:cNvSpPr>
          <p:nvPr>
            <p:ph type="dt" sz="half" idx="10"/>
          </p:nvPr>
        </p:nvSpPr>
        <p:spPr/>
        <p:txBody>
          <a:bodyPr/>
          <a:lstStyle>
            <a:lvl1pPr>
              <a:defRPr/>
            </a:lvl1pPr>
          </a:lstStyle>
          <a:p>
            <a:pPr>
              <a:defRPr/>
            </a:pPr>
            <a:endParaRPr lang="ja-JP" altLang="en-US"/>
          </a:p>
        </p:txBody>
      </p:sp>
      <p:sp>
        <p:nvSpPr>
          <p:cNvPr id="3"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4" name="スライド番号プレースホルダ 5"/>
          <p:cNvSpPr>
            <a:spLocks noGrp="1"/>
          </p:cNvSpPr>
          <p:nvPr>
            <p:ph type="sldNum" sz="quarter" idx="12"/>
          </p:nvPr>
        </p:nvSpPr>
        <p:spPr/>
        <p:txBody>
          <a:bodyPr/>
          <a:lstStyle>
            <a:lvl1pPr>
              <a:defRPr/>
            </a:lvl1pPr>
          </a:lstStyle>
          <a:p>
            <a:pPr>
              <a:defRPr/>
            </a:pPr>
            <a:fld id="{66DF7D29-B1A1-4DF3-BC2C-70C7BE1FBD48}" type="slidenum">
              <a:rPr lang="ja-JP" altLang="en-US"/>
              <a:pPr>
                <a:defRPr/>
              </a:pPr>
              <a:t>‹#›</a:t>
            </a:fld>
            <a:endParaRPr lang="ja-JP" altLang="en-US"/>
          </a:p>
        </p:txBody>
      </p:sp>
    </p:spTree>
    <p:extLst>
      <p:ext uri="{BB962C8B-B14F-4D97-AF65-F5344CB8AC3E}">
        <p14:creationId xmlns:p14="http://schemas.microsoft.com/office/powerpoint/2010/main" val="2817548604"/>
      </p:ext>
    </p:extLst>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181851" y="274741"/>
            <a:ext cx="2228850" cy="5851525"/>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495308" y="274741"/>
            <a:ext cx="6534150" cy="5851525"/>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pPr>
              <a:defRPr/>
            </a:pPr>
            <a:endParaRPr lang="ja-JP" altLang="en-US">
              <a:solidFill>
                <a:prstClr val="black">
                  <a:tint val="75000"/>
                </a:prstClr>
              </a:solidFill>
            </a:endParaRPr>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solidFill>
                <a:prstClr val="black">
                  <a:tint val="75000"/>
                </a:prstClr>
              </a:solidFill>
            </a:endParaRPr>
          </a:p>
        </p:txBody>
      </p:sp>
      <p:sp>
        <p:nvSpPr>
          <p:cNvPr id="6" name="スライド番号プレースホルダ 5"/>
          <p:cNvSpPr>
            <a:spLocks noGrp="1"/>
          </p:cNvSpPr>
          <p:nvPr>
            <p:ph type="sldNum" sz="quarter" idx="12"/>
          </p:nvPr>
        </p:nvSpPr>
        <p:spPr/>
        <p:txBody>
          <a:bodyPr/>
          <a:lstStyle>
            <a:lvl1pPr>
              <a:defRPr/>
            </a:lvl1pPr>
          </a:lstStyle>
          <a:p>
            <a:pPr>
              <a:defRPr/>
            </a:pPr>
            <a:fld id="{D01C2A9D-155F-4581-93D8-F882B634D35D}" type="slidenum">
              <a:rPr lang="ja-JP" altLang="en-US">
                <a:solidFill>
                  <a:prstClr val="black">
                    <a:tint val="75000"/>
                  </a:prstClr>
                </a:solidFill>
              </a:rPr>
              <a:pPr>
                <a:defRPr/>
              </a:pPr>
              <a:t>‹#›</a:t>
            </a:fld>
            <a:endParaRPr lang="ja-JP" altLang="en-US">
              <a:solidFill>
                <a:prstClr val="black">
                  <a:tint val="75000"/>
                </a:prstClr>
              </a:solidFill>
            </a:endParaRPr>
          </a:p>
        </p:txBody>
      </p:sp>
    </p:spTree>
    <p:extLst>
      <p:ext uri="{BB962C8B-B14F-4D97-AF65-F5344CB8AC3E}">
        <p14:creationId xmlns:p14="http://schemas.microsoft.com/office/powerpoint/2010/main" val="37855453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8" y="273051"/>
            <a:ext cx="3259138" cy="1162050"/>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873500" y="273155"/>
            <a:ext cx="553720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95308" y="1435113"/>
            <a:ext cx="3259138" cy="4691063"/>
          </a:xfrm>
        </p:spPr>
        <p:txBody>
          <a:bodyPr/>
          <a:lstStyle>
            <a:lvl1pPr marL="0" indent="0">
              <a:buNone/>
              <a:defRPr sz="1400"/>
            </a:lvl1pPr>
            <a:lvl2pPr marL="456765" indent="0">
              <a:buNone/>
              <a:defRPr sz="1200"/>
            </a:lvl2pPr>
            <a:lvl3pPr marL="913530" indent="0">
              <a:buNone/>
              <a:defRPr sz="1000"/>
            </a:lvl3pPr>
            <a:lvl4pPr marL="1370294" indent="0">
              <a:buNone/>
              <a:defRPr sz="900"/>
            </a:lvl4pPr>
            <a:lvl5pPr marL="1827056" indent="0">
              <a:buNone/>
              <a:defRPr sz="900"/>
            </a:lvl5pPr>
            <a:lvl6pPr marL="2283820" indent="0">
              <a:buNone/>
              <a:defRPr sz="900"/>
            </a:lvl6pPr>
            <a:lvl7pPr marL="2740583" indent="0">
              <a:buNone/>
              <a:defRPr sz="900"/>
            </a:lvl7pPr>
            <a:lvl8pPr marL="3197348" indent="0">
              <a:buNone/>
              <a:defRPr sz="900"/>
            </a:lvl8pPr>
            <a:lvl9pPr marL="3654113" indent="0">
              <a:buNone/>
              <a:defRPr sz="900"/>
            </a:lvl9pPr>
          </a:lstStyle>
          <a:p>
            <a:pPr lvl="0"/>
            <a:r>
              <a:rPr lang="ja-JP" altLang="en-US" smtClean="0"/>
              <a:t>マスタ テキストの書式設定</a:t>
            </a:r>
          </a:p>
        </p:txBody>
      </p:sp>
      <p:sp>
        <p:nvSpPr>
          <p:cNvPr id="5" name="日付プレースホルダ 3"/>
          <p:cNvSpPr>
            <a:spLocks noGrp="1"/>
          </p:cNvSpPr>
          <p:nvPr>
            <p:ph type="dt" sz="half" idx="10"/>
          </p:nvPr>
        </p:nvSpPr>
        <p:spPr/>
        <p:txBody>
          <a:bodyPr/>
          <a:lstStyle>
            <a:lvl1pPr>
              <a:defRPr/>
            </a:lvl1pPr>
          </a:lstStyle>
          <a:p>
            <a:pPr>
              <a:defRPr/>
            </a:pPr>
            <a:endParaRPr lang="ja-JP" altLang="en-US"/>
          </a:p>
        </p:txBody>
      </p:sp>
      <p:sp>
        <p:nvSpPr>
          <p:cNvPr id="6"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 5"/>
          <p:cNvSpPr>
            <a:spLocks noGrp="1"/>
          </p:cNvSpPr>
          <p:nvPr>
            <p:ph type="sldNum" sz="quarter" idx="12"/>
          </p:nvPr>
        </p:nvSpPr>
        <p:spPr/>
        <p:txBody>
          <a:bodyPr/>
          <a:lstStyle>
            <a:lvl1pPr>
              <a:defRPr/>
            </a:lvl1pPr>
          </a:lstStyle>
          <a:p>
            <a:pPr>
              <a:defRPr/>
            </a:pPr>
            <a:fld id="{90726B61-B6DF-4BD6-9D60-865995355DD6}" type="slidenum">
              <a:rPr lang="ja-JP" altLang="en-US"/>
              <a:pPr>
                <a:defRPr/>
              </a:pPr>
              <a:t>‹#›</a:t>
            </a:fld>
            <a:endParaRPr lang="ja-JP" altLang="en-US"/>
          </a:p>
        </p:txBody>
      </p:sp>
    </p:spTree>
    <p:extLst>
      <p:ext uri="{BB962C8B-B14F-4D97-AF65-F5344CB8AC3E}">
        <p14:creationId xmlns:p14="http://schemas.microsoft.com/office/powerpoint/2010/main" val="4428848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519" y="4800601"/>
            <a:ext cx="5943600" cy="566738"/>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941519" y="612775"/>
            <a:ext cx="5943600" cy="4114800"/>
          </a:xfrm>
        </p:spPr>
        <p:txBody>
          <a:bodyPr rtlCol="0">
            <a:normAutofit/>
          </a:bodyPr>
          <a:lstStyle>
            <a:lvl1pPr marL="0" indent="0">
              <a:buNone/>
              <a:defRPr sz="3200"/>
            </a:lvl1pPr>
            <a:lvl2pPr marL="456765" indent="0">
              <a:buNone/>
              <a:defRPr sz="2800"/>
            </a:lvl2pPr>
            <a:lvl3pPr marL="913530" indent="0">
              <a:buNone/>
              <a:defRPr sz="2400"/>
            </a:lvl3pPr>
            <a:lvl4pPr marL="1370294" indent="0">
              <a:buNone/>
              <a:defRPr sz="2000"/>
            </a:lvl4pPr>
            <a:lvl5pPr marL="1827056" indent="0">
              <a:buNone/>
              <a:defRPr sz="2000"/>
            </a:lvl5pPr>
            <a:lvl6pPr marL="2283820" indent="0">
              <a:buNone/>
              <a:defRPr sz="2000"/>
            </a:lvl6pPr>
            <a:lvl7pPr marL="2740583" indent="0">
              <a:buNone/>
              <a:defRPr sz="2000"/>
            </a:lvl7pPr>
            <a:lvl8pPr marL="3197348" indent="0">
              <a:buNone/>
              <a:defRPr sz="2000"/>
            </a:lvl8pPr>
            <a:lvl9pPr marL="3654113" indent="0">
              <a:buNone/>
              <a:defRPr sz="2000"/>
            </a:lvl9pPr>
          </a:lstStyle>
          <a:p>
            <a:pPr lvl="0"/>
            <a:endParaRPr lang="ja-JP" altLang="en-US" noProof="0"/>
          </a:p>
        </p:txBody>
      </p:sp>
      <p:sp>
        <p:nvSpPr>
          <p:cNvPr id="4" name="テキスト プレースホルダ 3"/>
          <p:cNvSpPr>
            <a:spLocks noGrp="1"/>
          </p:cNvSpPr>
          <p:nvPr>
            <p:ph type="body" sz="half" idx="2"/>
          </p:nvPr>
        </p:nvSpPr>
        <p:spPr>
          <a:xfrm>
            <a:off x="1941519" y="5367339"/>
            <a:ext cx="5943600" cy="804862"/>
          </a:xfrm>
        </p:spPr>
        <p:txBody>
          <a:bodyPr/>
          <a:lstStyle>
            <a:lvl1pPr marL="0" indent="0">
              <a:buNone/>
              <a:defRPr sz="1400"/>
            </a:lvl1pPr>
            <a:lvl2pPr marL="456765" indent="0">
              <a:buNone/>
              <a:defRPr sz="1200"/>
            </a:lvl2pPr>
            <a:lvl3pPr marL="913530" indent="0">
              <a:buNone/>
              <a:defRPr sz="1000"/>
            </a:lvl3pPr>
            <a:lvl4pPr marL="1370294" indent="0">
              <a:buNone/>
              <a:defRPr sz="900"/>
            </a:lvl4pPr>
            <a:lvl5pPr marL="1827056" indent="0">
              <a:buNone/>
              <a:defRPr sz="900"/>
            </a:lvl5pPr>
            <a:lvl6pPr marL="2283820" indent="0">
              <a:buNone/>
              <a:defRPr sz="900"/>
            </a:lvl6pPr>
            <a:lvl7pPr marL="2740583" indent="0">
              <a:buNone/>
              <a:defRPr sz="900"/>
            </a:lvl7pPr>
            <a:lvl8pPr marL="3197348" indent="0">
              <a:buNone/>
              <a:defRPr sz="900"/>
            </a:lvl8pPr>
            <a:lvl9pPr marL="3654113" indent="0">
              <a:buNone/>
              <a:defRPr sz="900"/>
            </a:lvl9pPr>
          </a:lstStyle>
          <a:p>
            <a:pPr lvl="0"/>
            <a:r>
              <a:rPr lang="ja-JP" altLang="en-US" smtClean="0"/>
              <a:t>マスタ テキストの書式設定</a:t>
            </a:r>
          </a:p>
        </p:txBody>
      </p:sp>
      <p:sp>
        <p:nvSpPr>
          <p:cNvPr id="5" name="日付プレースホルダ 3"/>
          <p:cNvSpPr>
            <a:spLocks noGrp="1"/>
          </p:cNvSpPr>
          <p:nvPr>
            <p:ph type="dt" sz="half" idx="10"/>
          </p:nvPr>
        </p:nvSpPr>
        <p:spPr/>
        <p:txBody>
          <a:bodyPr/>
          <a:lstStyle>
            <a:lvl1pPr>
              <a:defRPr/>
            </a:lvl1pPr>
          </a:lstStyle>
          <a:p>
            <a:pPr>
              <a:defRPr/>
            </a:pPr>
            <a:endParaRPr lang="ja-JP" altLang="en-US"/>
          </a:p>
        </p:txBody>
      </p:sp>
      <p:sp>
        <p:nvSpPr>
          <p:cNvPr id="6"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 5"/>
          <p:cNvSpPr>
            <a:spLocks noGrp="1"/>
          </p:cNvSpPr>
          <p:nvPr>
            <p:ph type="sldNum" sz="quarter" idx="12"/>
          </p:nvPr>
        </p:nvSpPr>
        <p:spPr/>
        <p:txBody>
          <a:bodyPr/>
          <a:lstStyle>
            <a:lvl1pPr>
              <a:defRPr/>
            </a:lvl1pPr>
          </a:lstStyle>
          <a:p>
            <a:pPr>
              <a:defRPr/>
            </a:pPr>
            <a:fld id="{6ABD9837-41C9-405D-874A-3C941FCA4729}" type="slidenum">
              <a:rPr lang="ja-JP" altLang="en-US"/>
              <a:pPr>
                <a:defRPr/>
              </a:pPr>
              <a:t>‹#›</a:t>
            </a:fld>
            <a:endParaRPr lang="ja-JP" altLang="en-US"/>
          </a:p>
        </p:txBody>
      </p:sp>
    </p:spTree>
    <p:extLst>
      <p:ext uri="{BB962C8B-B14F-4D97-AF65-F5344CB8AC3E}">
        <p14:creationId xmlns:p14="http://schemas.microsoft.com/office/powerpoint/2010/main" val="2254283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_rels/slideMaster3.xml.rels><?xml version="1.0" encoding="UTF-8" standalone="yes"?>
<Relationships xmlns="http://schemas.openxmlformats.org/package/2006/relationships"><Relationship Id="rId3" Type="http://schemas.openxmlformats.org/officeDocument/2006/relationships/theme" Target="../theme/theme3.xml"/><Relationship Id="rId2" Type="http://schemas.openxmlformats.org/officeDocument/2006/relationships/slideLayout" Target="../slideLayouts/slideLayout25.xml"/><Relationship Id="rId1" Type="http://schemas.openxmlformats.org/officeDocument/2006/relationships/slideLayout" Target="../slideLayouts/slideLayout24.xml"/></Relationships>
</file>

<file path=ppt/slideMasters/_rels/slideMaster4.xml.rels><?xml version="1.0" encoding="UTF-8" standalone="yes"?>
<Relationships xmlns="http://schemas.openxmlformats.org/package/2006/relationships"><Relationship Id="rId1" Type="http://schemas.openxmlformats.org/officeDocument/2006/relationships/theme" Target="../theme/theme4.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33.xml"/><Relationship Id="rId3" Type="http://schemas.openxmlformats.org/officeDocument/2006/relationships/slideLayout" Target="../slideLayouts/slideLayout28.xml"/><Relationship Id="rId7" Type="http://schemas.openxmlformats.org/officeDocument/2006/relationships/slideLayout" Target="../slideLayouts/slideLayout32.xml"/><Relationship Id="rId12" Type="http://schemas.openxmlformats.org/officeDocument/2006/relationships/theme" Target="../theme/theme5.xml"/><Relationship Id="rId2" Type="http://schemas.openxmlformats.org/officeDocument/2006/relationships/slideLayout" Target="../slideLayouts/slideLayout27.xml"/><Relationship Id="rId1" Type="http://schemas.openxmlformats.org/officeDocument/2006/relationships/slideLayout" Target="../slideLayouts/slideLayout26.xml"/><Relationship Id="rId6" Type="http://schemas.openxmlformats.org/officeDocument/2006/relationships/slideLayout" Target="../slideLayouts/slideLayout31.xml"/><Relationship Id="rId11" Type="http://schemas.openxmlformats.org/officeDocument/2006/relationships/slideLayout" Target="../slideLayouts/slideLayout36.xml"/><Relationship Id="rId5" Type="http://schemas.openxmlformats.org/officeDocument/2006/relationships/slideLayout" Target="../slideLayouts/slideLayout30.xml"/><Relationship Id="rId10" Type="http://schemas.openxmlformats.org/officeDocument/2006/relationships/slideLayout" Target="../slideLayouts/slideLayout35.xml"/><Relationship Id="rId4" Type="http://schemas.openxmlformats.org/officeDocument/2006/relationships/slideLayout" Target="../slideLayouts/slideLayout29.xml"/><Relationship Id="rId9" Type="http://schemas.openxmlformats.org/officeDocument/2006/relationships/slideLayout" Target="../slideLayouts/slideLayout34.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44.xml"/><Relationship Id="rId13" Type="http://schemas.openxmlformats.org/officeDocument/2006/relationships/theme" Target="../theme/theme6.xml"/><Relationship Id="rId3" Type="http://schemas.openxmlformats.org/officeDocument/2006/relationships/slideLayout" Target="../slideLayouts/slideLayout39.xml"/><Relationship Id="rId7" Type="http://schemas.openxmlformats.org/officeDocument/2006/relationships/slideLayout" Target="../slideLayouts/slideLayout43.xml"/><Relationship Id="rId12" Type="http://schemas.openxmlformats.org/officeDocument/2006/relationships/slideLayout" Target="../slideLayouts/slideLayout48.xml"/><Relationship Id="rId2" Type="http://schemas.openxmlformats.org/officeDocument/2006/relationships/slideLayout" Target="../slideLayouts/slideLayout38.xml"/><Relationship Id="rId1" Type="http://schemas.openxmlformats.org/officeDocument/2006/relationships/slideLayout" Target="../slideLayouts/slideLayout37.xml"/><Relationship Id="rId6" Type="http://schemas.openxmlformats.org/officeDocument/2006/relationships/slideLayout" Target="../slideLayouts/slideLayout42.xml"/><Relationship Id="rId11" Type="http://schemas.openxmlformats.org/officeDocument/2006/relationships/slideLayout" Target="../slideLayouts/slideLayout47.xml"/><Relationship Id="rId5" Type="http://schemas.openxmlformats.org/officeDocument/2006/relationships/slideLayout" Target="../slideLayouts/slideLayout41.xml"/><Relationship Id="rId10" Type="http://schemas.openxmlformats.org/officeDocument/2006/relationships/slideLayout" Target="../slideLayouts/slideLayout46.xml"/><Relationship Id="rId4" Type="http://schemas.openxmlformats.org/officeDocument/2006/relationships/slideLayout" Target="../slideLayouts/slideLayout40.xml"/><Relationship Id="rId9" Type="http://schemas.openxmlformats.org/officeDocument/2006/relationships/slideLayout" Target="../slideLayouts/slideLayout45.xml"/></Relationships>
</file>

<file path=ppt/slideMasters/_rels/slideMaster7.xml.rels><?xml version="1.0" encoding="UTF-8" standalone="yes"?>
<Relationships xmlns="http://schemas.openxmlformats.org/package/2006/relationships"><Relationship Id="rId8" Type="http://schemas.openxmlformats.org/officeDocument/2006/relationships/slideLayout" Target="../slideLayouts/slideLayout56.xml"/><Relationship Id="rId3" Type="http://schemas.openxmlformats.org/officeDocument/2006/relationships/slideLayout" Target="../slideLayouts/slideLayout51.xml"/><Relationship Id="rId7" Type="http://schemas.openxmlformats.org/officeDocument/2006/relationships/slideLayout" Target="../slideLayouts/slideLayout55.xml"/><Relationship Id="rId12" Type="http://schemas.openxmlformats.org/officeDocument/2006/relationships/theme" Target="../theme/theme7.xml"/><Relationship Id="rId2" Type="http://schemas.openxmlformats.org/officeDocument/2006/relationships/slideLayout" Target="../slideLayouts/slideLayout50.xml"/><Relationship Id="rId1" Type="http://schemas.openxmlformats.org/officeDocument/2006/relationships/slideLayout" Target="../slideLayouts/slideLayout49.xml"/><Relationship Id="rId6" Type="http://schemas.openxmlformats.org/officeDocument/2006/relationships/slideLayout" Target="../slideLayouts/slideLayout54.xml"/><Relationship Id="rId11" Type="http://schemas.openxmlformats.org/officeDocument/2006/relationships/slideLayout" Target="../slideLayouts/slideLayout59.xml"/><Relationship Id="rId5" Type="http://schemas.openxmlformats.org/officeDocument/2006/relationships/slideLayout" Target="../slideLayouts/slideLayout53.xml"/><Relationship Id="rId10" Type="http://schemas.openxmlformats.org/officeDocument/2006/relationships/slideLayout" Target="../slideLayouts/slideLayout58.xml"/><Relationship Id="rId4" Type="http://schemas.openxmlformats.org/officeDocument/2006/relationships/slideLayout" Target="../slideLayouts/slideLayout52.xml"/><Relationship Id="rId9" Type="http://schemas.openxmlformats.org/officeDocument/2006/relationships/slideLayout" Target="../slideLayouts/slideLayout57.xml"/></Relationships>
</file>

<file path=ppt/slideMasters/_rels/slideMaster8.xml.rels><?xml version="1.0" encoding="UTF-8" standalone="yes"?>
<Relationships xmlns="http://schemas.openxmlformats.org/package/2006/relationships"><Relationship Id="rId8" Type="http://schemas.openxmlformats.org/officeDocument/2006/relationships/slideLayout" Target="../slideLayouts/slideLayout67.xml"/><Relationship Id="rId3" Type="http://schemas.openxmlformats.org/officeDocument/2006/relationships/slideLayout" Target="../slideLayouts/slideLayout62.xml"/><Relationship Id="rId7" Type="http://schemas.openxmlformats.org/officeDocument/2006/relationships/slideLayout" Target="../slideLayouts/slideLayout66.xml"/><Relationship Id="rId12" Type="http://schemas.openxmlformats.org/officeDocument/2006/relationships/theme" Target="../theme/theme8.xml"/><Relationship Id="rId2" Type="http://schemas.openxmlformats.org/officeDocument/2006/relationships/slideLayout" Target="../slideLayouts/slideLayout61.xml"/><Relationship Id="rId1" Type="http://schemas.openxmlformats.org/officeDocument/2006/relationships/slideLayout" Target="../slideLayouts/slideLayout60.xml"/><Relationship Id="rId6" Type="http://schemas.openxmlformats.org/officeDocument/2006/relationships/slideLayout" Target="../slideLayouts/slideLayout65.xml"/><Relationship Id="rId11" Type="http://schemas.openxmlformats.org/officeDocument/2006/relationships/slideLayout" Target="../slideLayouts/slideLayout70.xml"/><Relationship Id="rId5" Type="http://schemas.openxmlformats.org/officeDocument/2006/relationships/slideLayout" Target="../slideLayouts/slideLayout64.xml"/><Relationship Id="rId10" Type="http://schemas.openxmlformats.org/officeDocument/2006/relationships/slideLayout" Target="../slideLayouts/slideLayout69.xml"/><Relationship Id="rId4" Type="http://schemas.openxmlformats.org/officeDocument/2006/relationships/slideLayout" Target="../slideLayouts/slideLayout63.xml"/><Relationship Id="rId9" Type="http://schemas.openxmlformats.org/officeDocument/2006/relationships/slideLayout" Target="../slideLayouts/slideLayout68.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タイトル プレースホルダ 1"/>
          <p:cNvSpPr>
            <a:spLocks noGrp="1"/>
          </p:cNvSpPr>
          <p:nvPr>
            <p:ph type="title"/>
          </p:nvPr>
        </p:nvSpPr>
        <p:spPr bwMode="auto">
          <a:xfrm>
            <a:off x="495300" y="274638"/>
            <a:ext cx="8915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353" tIns="45677" rIns="91353" bIns="45677" numCol="1" anchor="ctr" anchorCtr="0" compatLnSpc="1">
            <a:prstTxWarp prst="textNoShape">
              <a:avLst/>
            </a:prstTxWarp>
          </a:bodyPr>
          <a:lstStyle/>
          <a:p>
            <a:pPr lvl="0"/>
            <a:r>
              <a:rPr lang="ja-JP" altLang="en-US" smtClean="0"/>
              <a:t>マスタ タイトルの書式設定</a:t>
            </a:r>
          </a:p>
        </p:txBody>
      </p:sp>
      <p:sp>
        <p:nvSpPr>
          <p:cNvPr id="1027" name="テキスト プレースホルダ 2"/>
          <p:cNvSpPr>
            <a:spLocks noGrp="1"/>
          </p:cNvSpPr>
          <p:nvPr>
            <p:ph type="body" idx="1"/>
          </p:nvPr>
        </p:nvSpPr>
        <p:spPr bwMode="auto">
          <a:xfrm>
            <a:off x="495300" y="1600216"/>
            <a:ext cx="89154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353" tIns="45677" rIns="91353" bIns="45677"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4" name="日付プレースホルダ 3"/>
          <p:cNvSpPr>
            <a:spLocks noGrp="1"/>
          </p:cNvSpPr>
          <p:nvPr>
            <p:ph type="dt" sz="half" idx="2"/>
          </p:nvPr>
        </p:nvSpPr>
        <p:spPr>
          <a:xfrm>
            <a:off x="495300" y="6356423"/>
            <a:ext cx="2311400" cy="365125"/>
          </a:xfrm>
          <a:prstGeom prst="rect">
            <a:avLst/>
          </a:prstGeom>
        </p:spPr>
        <p:txBody>
          <a:bodyPr vert="horz" lIns="91353" tIns="45677" rIns="91353" bIns="45677" rtlCol="0" anchor="ctr"/>
          <a:lstStyle>
            <a:lvl1pPr algn="l">
              <a:defRPr sz="1200">
                <a:solidFill>
                  <a:schemeClr val="tx1">
                    <a:tint val="75000"/>
                  </a:schemeClr>
                </a:solidFill>
                <a:latin typeface="Arial" charset="0"/>
                <a:ea typeface="ＭＳ Ｐゴシック" charset="-128"/>
              </a:defRPr>
            </a:lvl1pPr>
          </a:lstStyle>
          <a:p>
            <a:pPr>
              <a:defRPr/>
            </a:pPr>
            <a:endParaRPr lang="ja-JP" altLang="en-US"/>
          </a:p>
        </p:txBody>
      </p:sp>
      <p:sp>
        <p:nvSpPr>
          <p:cNvPr id="5" name="フッター プレースホルダ 4"/>
          <p:cNvSpPr>
            <a:spLocks noGrp="1"/>
          </p:cNvSpPr>
          <p:nvPr>
            <p:ph type="ftr" sz="quarter" idx="3"/>
          </p:nvPr>
        </p:nvSpPr>
        <p:spPr>
          <a:xfrm>
            <a:off x="3384556" y="6356423"/>
            <a:ext cx="3136900" cy="365125"/>
          </a:xfrm>
          <a:prstGeom prst="rect">
            <a:avLst/>
          </a:prstGeom>
        </p:spPr>
        <p:txBody>
          <a:bodyPr vert="horz" lIns="91353" tIns="45677" rIns="91353" bIns="45677" rtlCol="0" anchor="ctr"/>
          <a:lstStyle>
            <a:lvl1pPr algn="ctr">
              <a:defRPr sz="1200">
                <a:solidFill>
                  <a:schemeClr val="tx1">
                    <a:tint val="75000"/>
                  </a:schemeClr>
                </a:solidFill>
                <a:latin typeface="Arial" charset="0"/>
                <a:ea typeface="ＭＳ Ｐゴシック" charset="-128"/>
              </a:defRPr>
            </a:lvl1pPr>
          </a:lstStyle>
          <a:p>
            <a:pPr>
              <a:defRPr/>
            </a:pPr>
            <a:endParaRPr lang="ja-JP" altLang="en-US"/>
          </a:p>
        </p:txBody>
      </p:sp>
      <p:sp>
        <p:nvSpPr>
          <p:cNvPr id="6" name="スライド番号プレースホルダ 5"/>
          <p:cNvSpPr>
            <a:spLocks noGrp="1"/>
          </p:cNvSpPr>
          <p:nvPr>
            <p:ph type="sldNum" sz="quarter" idx="4"/>
          </p:nvPr>
        </p:nvSpPr>
        <p:spPr>
          <a:xfrm>
            <a:off x="7099300" y="6356423"/>
            <a:ext cx="2311400" cy="365125"/>
          </a:xfrm>
          <a:prstGeom prst="rect">
            <a:avLst/>
          </a:prstGeom>
        </p:spPr>
        <p:txBody>
          <a:bodyPr vert="horz" lIns="91353" tIns="45677" rIns="91353" bIns="45677" rtlCol="0" anchor="ctr"/>
          <a:lstStyle>
            <a:lvl1pPr algn="r">
              <a:defRPr sz="1200">
                <a:solidFill>
                  <a:schemeClr val="tx1">
                    <a:tint val="75000"/>
                  </a:schemeClr>
                </a:solidFill>
                <a:latin typeface="Arial" charset="0"/>
                <a:ea typeface="ＭＳ Ｐゴシック" charset="-128"/>
              </a:defRPr>
            </a:lvl1pPr>
          </a:lstStyle>
          <a:p>
            <a:pPr>
              <a:defRPr/>
            </a:pPr>
            <a:fld id="{726FFF05-E842-4FD6-80EE-417F7F140555}" type="slidenum">
              <a:rPr lang="ja-JP" altLang="en-US"/>
              <a:pPr>
                <a:defRPr/>
              </a:pPr>
              <a:t>‹#›</a:t>
            </a:fld>
            <a:endParaRPr lang="ja-JP" altLang="en-US"/>
          </a:p>
        </p:txBody>
      </p:sp>
    </p:spTree>
  </p:cSld>
  <p:clrMap bg1="lt1" tx1="dk1" bg2="lt2" tx2="dk2" accent1="accent1" accent2="accent2" accent3="accent3" accent4="accent4" accent5="accent5" accent6="accent6" hlink="hlink" folHlink="folHlink"/>
  <p:sldLayoutIdLst>
    <p:sldLayoutId id="2147488920" r:id="rId1"/>
    <p:sldLayoutId id="2147488921" r:id="rId2"/>
    <p:sldLayoutId id="2147488922" r:id="rId3"/>
    <p:sldLayoutId id="2147488923" r:id="rId4"/>
    <p:sldLayoutId id="2147488924" r:id="rId5"/>
    <p:sldLayoutId id="2147488925" r:id="rId6"/>
    <p:sldLayoutId id="2147488926" r:id="rId7"/>
    <p:sldLayoutId id="2147488927" r:id="rId8"/>
    <p:sldLayoutId id="2147488928" r:id="rId9"/>
    <p:sldLayoutId id="2147488929" r:id="rId10"/>
    <p:sldLayoutId id="2147488930" r:id="rId11"/>
    <p:sldLayoutId id="2147488931" r:id="rId12"/>
  </p:sldLayoutIdLst>
  <p:hf hdr="0" ftr="0" dt="0"/>
  <p:txStyles>
    <p:titleStyle>
      <a:lvl1pPr algn="ctr" rtl="0" eaLnBrk="0" fontAlgn="base" hangingPunct="0">
        <a:spcBef>
          <a:spcPct val="0"/>
        </a:spcBef>
        <a:spcAft>
          <a:spcPct val="0"/>
        </a:spcAft>
        <a:defRPr kumimoji="1" sz="4400" kern="1200">
          <a:solidFill>
            <a:schemeClr val="tx1"/>
          </a:solidFill>
          <a:latin typeface="+mj-lt"/>
          <a:ea typeface="+mj-ea"/>
          <a:cs typeface="+mj-cs"/>
        </a:defRPr>
      </a:lvl1pPr>
      <a:lvl2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2pPr>
      <a:lvl3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3pPr>
      <a:lvl4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4pPr>
      <a:lvl5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5pPr>
      <a:lvl6pPr marL="456765" algn="ctr" rtl="0" fontAlgn="base">
        <a:spcBef>
          <a:spcPct val="0"/>
        </a:spcBef>
        <a:spcAft>
          <a:spcPct val="0"/>
        </a:spcAft>
        <a:defRPr kumimoji="1" sz="4400">
          <a:solidFill>
            <a:schemeClr val="tx1"/>
          </a:solidFill>
          <a:latin typeface="Calibri" pitchFamily="34" charset="0"/>
          <a:ea typeface="ＭＳ Ｐゴシック" charset="-128"/>
        </a:defRPr>
      </a:lvl6pPr>
      <a:lvl7pPr marL="913530" algn="ctr" rtl="0" fontAlgn="base">
        <a:spcBef>
          <a:spcPct val="0"/>
        </a:spcBef>
        <a:spcAft>
          <a:spcPct val="0"/>
        </a:spcAft>
        <a:defRPr kumimoji="1" sz="4400">
          <a:solidFill>
            <a:schemeClr val="tx1"/>
          </a:solidFill>
          <a:latin typeface="Calibri" pitchFamily="34" charset="0"/>
          <a:ea typeface="ＭＳ Ｐゴシック" charset="-128"/>
        </a:defRPr>
      </a:lvl7pPr>
      <a:lvl8pPr marL="1370294" algn="ctr" rtl="0" fontAlgn="base">
        <a:spcBef>
          <a:spcPct val="0"/>
        </a:spcBef>
        <a:spcAft>
          <a:spcPct val="0"/>
        </a:spcAft>
        <a:defRPr kumimoji="1" sz="4400">
          <a:solidFill>
            <a:schemeClr val="tx1"/>
          </a:solidFill>
          <a:latin typeface="Calibri" pitchFamily="34" charset="0"/>
          <a:ea typeface="ＭＳ Ｐゴシック" charset="-128"/>
        </a:defRPr>
      </a:lvl8pPr>
      <a:lvl9pPr marL="1827056" algn="ctr" rtl="0" fontAlgn="base">
        <a:spcBef>
          <a:spcPct val="0"/>
        </a:spcBef>
        <a:spcAft>
          <a:spcPct val="0"/>
        </a:spcAft>
        <a:defRPr kumimoji="1" sz="4400">
          <a:solidFill>
            <a:schemeClr val="tx1"/>
          </a:solidFill>
          <a:latin typeface="Calibri" pitchFamily="34" charset="0"/>
          <a:ea typeface="ＭＳ Ｐゴシック" charset="-128"/>
        </a:defRPr>
      </a:lvl9pPr>
    </p:titleStyle>
    <p:bodyStyle>
      <a:lvl1pPr marL="341028" indent="-341028" algn="l" rtl="0" eaLnBrk="0" fontAlgn="base" hangingPunct="0">
        <a:spcBef>
          <a:spcPct val="20000"/>
        </a:spcBef>
        <a:spcAft>
          <a:spcPct val="0"/>
        </a:spcAft>
        <a:buFont typeface="Arial" pitchFamily="34" charset="0"/>
        <a:buChar char="•"/>
        <a:defRPr kumimoji="1" sz="3200" kern="1200">
          <a:solidFill>
            <a:schemeClr val="tx1"/>
          </a:solidFill>
          <a:latin typeface="+mn-lt"/>
          <a:ea typeface="+mn-ea"/>
          <a:cs typeface="+mn-cs"/>
        </a:defRPr>
      </a:lvl1pPr>
      <a:lvl2pPr marL="740742" indent="-283925" algn="l" rtl="0" eaLnBrk="0" fontAlgn="base" hangingPunct="0">
        <a:spcBef>
          <a:spcPct val="20000"/>
        </a:spcBef>
        <a:spcAft>
          <a:spcPct val="0"/>
        </a:spcAft>
        <a:buFont typeface="Arial" pitchFamily="34" charset="0"/>
        <a:buChar char="–"/>
        <a:defRPr kumimoji="1" sz="2800" kern="1200">
          <a:solidFill>
            <a:schemeClr val="tx1"/>
          </a:solidFill>
          <a:latin typeface="+mn-lt"/>
          <a:ea typeface="+mn-ea"/>
          <a:cs typeface="+mn-cs"/>
        </a:defRPr>
      </a:lvl2pPr>
      <a:lvl3pPr marL="1140458" indent="-226822" algn="l" rtl="0" eaLnBrk="0" fontAlgn="base" hangingPunct="0">
        <a:spcBef>
          <a:spcPct val="20000"/>
        </a:spcBef>
        <a:spcAft>
          <a:spcPct val="0"/>
        </a:spcAft>
        <a:buFont typeface="Arial" pitchFamily="34" charset="0"/>
        <a:buChar char="•"/>
        <a:defRPr kumimoji="1" sz="2400" kern="1200">
          <a:solidFill>
            <a:schemeClr val="tx1"/>
          </a:solidFill>
          <a:latin typeface="+mn-lt"/>
          <a:ea typeface="+mn-ea"/>
          <a:cs typeface="+mn-cs"/>
        </a:defRPr>
      </a:lvl3pPr>
      <a:lvl4pPr marL="1597274" indent="-226822" algn="l" rtl="0" eaLnBrk="0" fontAlgn="base" hangingPunct="0">
        <a:spcBef>
          <a:spcPct val="20000"/>
        </a:spcBef>
        <a:spcAft>
          <a:spcPct val="0"/>
        </a:spcAft>
        <a:buFont typeface="Arial" pitchFamily="34" charset="0"/>
        <a:buChar char="–"/>
        <a:defRPr kumimoji="1" sz="2000" kern="1200">
          <a:solidFill>
            <a:schemeClr val="tx1"/>
          </a:solidFill>
          <a:latin typeface="+mn-lt"/>
          <a:ea typeface="+mn-ea"/>
          <a:cs typeface="+mn-cs"/>
        </a:defRPr>
      </a:lvl4pPr>
      <a:lvl5pPr marL="2054093" indent="-226822" algn="l" rtl="0" eaLnBrk="0" fontAlgn="base" hangingPunct="0">
        <a:spcBef>
          <a:spcPct val="20000"/>
        </a:spcBef>
        <a:spcAft>
          <a:spcPct val="0"/>
        </a:spcAft>
        <a:buFont typeface="Arial" pitchFamily="34" charset="0"/>
        <a:buChar char="»"/>
        <a:defRPr kumimoji="1" sz="2000" kern="1200">
          <a:solidFill>
            <a:schemeClr val="tx1"/>
          </a:solidFill>
          <a:latin typeface="+mn-lt"/>
          <a:ea typeface="+mn-ea"/>
          <a:cs typeface="+mn-cs"/>
        </a:defRPr>
      </a:lvl5pPr>
      <a:lvl6pPr marL="2512202" indent="-228381" algn="l" defTabSz="91353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68966" indent="-228381" algn="l" defTabSz="91353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5730" indent="-228381" algn="l" defTabSz="91353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2494" indent="-228381" algn="l" defTabSz="91353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3530" rtl="0" eaLnBrk="1" latinLnBrk="0" hangingPunct="1">
        <a:defRPr kumimoji="1" sz="1800" kern="1200">
          <a:solidFill>
            <a:schemeClr val="tx1"/>
          </a:solidFill>
          <a:latin typeface="+mn-lt"/>
          <a:ea typeface="+mn-ea"/>
          <a:cs typeface="+mn-cs"/>
        </a:defRPr>
      </a:lvl1pPr>
      <a:lvl2pPr marL="456765" algn="l" defTabSz="913530" rtl="0" eaLnBrk="1" latinLnBrk="0" hangingPunct="1">
        <a:defRPr kumimoji="1" sz="1800" kern="1200">
          <a:solidFill>
            <a:schemeClr val="tx1"/>
          </a:solidFill>
          <a:latin typeface="+mn-lt"/>
          <a:ea typeface="+mn-ea"/>
          <a:cs typeface="+mn-cs"/>
        </a:defRPr>
      </a:lvl2pPr>
      <a:lvl3pPr marL="913530" algn="l" defTabSz="913530" rtl="0" eaLnBrk="1" latinLnBrk="0" hangingPunct="1">
        <a:defRPr kumimoji="1" sz="1800" kern="1200">
          <a:solidFill>
            <a:schemeClr val="tx1"/>
          </a:solidFill>
          <a:latin typeface="+mn-lt"/>
          <a:ea typeface="+mn-ea"/>
          <a:cs typeface="+mn-cs"/>
        </a:defRPr>
      </a:lvl3pPr>
      <a:lvl4pPr marL="1370294" algn="l" defTabSz="913530" rtl="0" eaLnBrk="1" latinLnBrk="0" hangingPunct="1">
        <a:defRPr kumimoji="1" sz="1800" kern="1200">
          <a:solidFill>
            <a:schemeClr val="tx1"/>
          </a:solidFill>
          <a:latin typeface="+mn-lt"/>
          <a:ea typeface="+mn-ea"/>
          <a:cs typeface="+mn-cs"/>
        </a:defRPr>
      </a:lvl4pPr>
      <a:lvl5pPr marL="1827056" algn="l" defTabSz="913530" rtl="0" eaLnBrk="1" latinLnBrk="0" hangingPunct="1">
        <a:defRPr kumimoji="1" sz="1800" kern="1200">
          <a:solidFill>
            <a:schemeClr val="tx1"/>
          </a:solidFill>
          <a:latin typeface="+mn-lt"/>
          <a:ea typeface="+mn-ea"/>
          <a:cs typeface="+mn-cs"/>
        </a:defRPr>
      </a:lvl5pPr>
      <a:lvl6pPr marL="2283820" algn="l" defTabSz="913530" rtl="0" eaLnBrk="1" latinLnBrk="0" hangingPunct="1">
        <a:defRPr kumimoji="1" sz="1800" kern="1200">
          <a:solidFill>
            <a:schemeClr val="tx1"/>
          </a:solidFill>
          <a:latin typeface="+mn-lt"/>
          <a:ea typeface="+mn-ea"/>
          <a:cs typeface="+mn-cs"/>
        </a:defRPr>
      </a:lvl6pPr>
      <a:lvl7pPr marL="2740583" algn="l" defTabSz="913530" rtl="0" eaLnBrk="1" latinLnBrk="0" hangingPunct="1">
        <a:defRPr kumimoji="1" sz="1800" kern="1200">
          <a:solidFill>
            <a:schemeClr val="tx1"/>
          </a:solidFill>
          <a:latin typeface="+mn-lt"/>
          <a:ea typeface="+mn-ea"/>
          <a:cs typeface="+mn-cs"/>
        </a:defRPr>
      </a:lvl7pPr>
      <a:lvl8pPr marL="3197348" algn="l" defTabSz="913530" rtl="0" eaLnBrk="1" latinLnBrk="0" hangingPunct="1">
        <a:defRPr kumimoji="1" sz="1800" kern="1200">
          <a:solidFill>
            <a:schemeClr val="tx1"/>
          </a:solidFill>
          <a:latin typeface="+mn-lt"/>
          <a:ea typeface="+mn-ea"/>
          <a:cs typeface="+mn-cs"/>
        </a:defRPr>
      </a:lvl8pPr>
      <a:lvl9pPr marL="3654113" algn="l" defTabSz="91353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タイトル プレースホルダ 1"/>
          <p:cNvSpPr>
            <a:spLocks noGrp="1"/>
          </p:cNvSpPr>
          <p:nvPr>
            <p:ph type="title"/>
          </p:nvPr>
        </p:nvSpPr>
        <p:spPr bwMode="auto">
          <a:xfrm>
            <a:off x="495300" y="274638"/>
            <a:ext cx="8915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353" tIns="45677" rIns="91353" bIns="45677" numCol="1" anchor="ctr" anchorCtr="0" compatLnSpc="1">
            <a:prstTxWarp prst="textNoShape">
              <a:avLst/>
            </a:prstTxWarp>
          </a:bodyPr>
          <a:lstStyle/>
          <a:p>
            <a:pPr lvl="0"/>
            <a:r>
              <a:rPr lang="ja-JP" altLang="en-US" smtClean="0"/>
              <a:t>マスタ タイトルの書式設定</a:t>
            </a:r>
          </a:p>
        </p:txBody>
      </p:sp>
      <p:sp>
        <p:nvSpPr>
          <p:cNvPr id="2051" name="テキスト プレースホルダ 2"/>
          <p:cNvSpPr>
            <a:spLocks noGrp="1"/>
          </p:cNvSpPr>
          <p:nvPr>
            <p:ph type="body" idx="1"/>
          </p:nvPr>
        </p:nvSpPr>
        <p:spPr bwMode="auto">
          <a:xfrm>
            <a:off x="495300" y="1600216"/>
            <a:ext cx="89154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353" tIns="45677" rIns="91353" bIns="45677"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4" name="日付プレースホルダ 3"/>
          <p:cNvSpPr>
            <a:spLocks noGrp="1"/>
          </p:cNvSpPr>
          <p:nvPr>
            <p:ph type="dt" sz="half" idx="2"/>
          </p:nvPr>
        </p:nvSpPr>
        <p:spPr>
          <a:xfrm>
            <a:off x="495300" y="6356423"/>
            <a:ext cx="2311400" cy="365125"/>
          </a:xfrm>
          <a:prstGeom prst="rect">
            <a:avLst/>
          </a:prstGeom>
        </p:spPr>
        <p:txBody>
          <a:bodyPr vert="horz" lIns="91353" tIns="45677" rIns="91353" bIns="45677" rtlCol="0" anchor="ctr"/>
          <a:lstStyle>
            <a:lvl1pPr algn="l">
              <a:defRPr sz="1200">
                <a:solidFill>
                  <a:schemeClr val="tx1">
                    <a:tint val="75000"/>
                  </a:schemeClr>
                </a:solidFill>
                <a:latin typeface="Arial" charset="0"/>
                <a:ea typeface="ＭＳ Ｐゴシック" charset="-128"/>
              </a:defRPr>
            </a:lvl1pPr>
          </a:lstStyle>
          <a:p>
            <a:pPr>
              <a:defRPr/>
            </a:pPr>
            <a:endParaRPr lang="ja-JP" altLang="en-US"/>
          </a:p>
        </p:txBody>
      </p:sp>
      <p:sp>
        <p:nvSpPr>
          <p:cNvPr id="5" name="フッター プレースホルダ 4"/>
          <p:cNvSpPr>
            <a:spLocks noGrp="1"/>
          </p:cNvSpPr>
          <p:nvPr>
            <p:ph type="ftr" sz="quarter" idx="3"/>
          </p:nvPr>
        </p:nvSpPr>
        <p:spPr>
          <a:xfrm>
            <a:off x="3384556" y="6356423"/>
            <a:ext cx="3136900" cy="365125"/>
          </a:xfrm>
          <a:prstGeom prst="rect">
            <a:avLst/>
          </a:prstGeom>
        </p:spPr>
        <p:txBody>
          <a:bodyPr vert="horz" lIns="91353" tIns="45677" rIns="91353" bIns="45677" rtlCol="0" anchor="ctr"/>
          <a:lstStyle>
            <a:lvl1pPr algn="ctr">
              <a:defRPr sz="1200">
                <a:solidFill>
                  <a:schemeClr val="tx1">
                    <a:tint val="75000"/>
                  </a:schemeClr>
                </a:solidFill>
                <a:latin typeface="Arial" charset="0"/>
                <a:ea typeface="ＭＳ Ｐゴシック" charset="-128"/>
              </a:defRPr>
            </a:lvl1pPr>
          </a:lstStyle>
          <a:p>
            <a:pPr>
              <a:defRPr/>
            </a:pPr>
            <a:endParaRPr lang="ja-JP" altLang="en-US"/>
          </a:p>
        </p:txBody>
      </p:sp>
      <p:sp>
        <p:nvSpPr>
          <p:cNvPr id="6" name="スライド番号プレースホルダ 5"/>
          <p:cNvSpPr>
            <a:spLocks noGrp="1"/>
          </p:cNvSpPr>
          <p:nvPr>
            <p:ph type="sldNum" sz="quarter" idx="4"/>
          </p:nvPr>
        </p:nvSpPr>
        <p:spPr>
          <a:xfrm>
            <a:off x="7099300" y="6356423"/>
            <a:ext cx="2311400" cy="365125"/>
          </a:xfrm>
          <a:prstGeom prst="rect">
            <a:avLst/>
          </a:prstGeom>
        </p:spPr>
        <p:txBody>
          <a:bodyPr vert="horz" lIns="91353" tIns="45677" rIns="91353" bIns="45677" rtlCol="0" anchor="ctr"/>
          <a:lstStyle>
            <a:lvl1pPr algn="r">
              <a:defRPr sz="1200">
                <a:solidFill>
                  <a:schemeClr val="tx1">
                    <a:tint val="75000"/>
                  </a:schemeClr>
                </a:solidFill>
                <a:latin typeface="Arial" charset="0"/>
                <a:ea typeface="ＭＳ Ｐゴシック" charset="-128"/>
              </a:defRPr>
            </a:lvl1pPr>
          </a:lstStyle>
          <a:p>
            <a:pPr>
              <a:defRPr/>
            </a:pPr>
            <a:fld id="{8A4A51EA-3066-4A53-8073-E333435E859D}" type="slidenum">
              <a:rPr lang="ja-JP" altLang="en-US"/>
              <a:pPr>
                <a:defRPr/>
              </a:pPr>
              <a:t>‹#›</a:t>
            </a:fld>
            <a:endParaRPr lang="ja-JP" altLang="en-US"/>
          </a:p>
        </p:txBody>
      </p:sp>
    </p:spTree>
  </p:cSld>
  <p:clrMap bg1="lt1" tx1="dk1" bg2="lt2" tx2="dk2" accent1="accent1" accent2="accent2" accent3="accent3" accent4="accent4" accent5="accent5" accent6="accent6" hlink="hlink" folHlink="folHlink"/>
  <p:sldLayoutIdLst>
    <p:sldLayoutId id="2147488932" r:id="rId1"/>
    <p:sldLayoutId id="2147488933" r:id="rId2"/>
    <p:sldLayoutId id="2147488934" r:id="rId3"/>
    <p:sldLayoutId id="2147488935" r:id="rId4"/>
    <p:sldLayoutId id="2147488936" r:id="rId5"/>
    <p:sldLayoutId id="2147488937" r:id="rId6"/>
    <p:sldLayoutId id="2147488938" r:id="rId7"/>
    <p:sldLayoutId id="2147488939" r:id="rId8"/>
    <p:sldLayoutId id="2147488940" r:id="rId9"/>
    <p:sldLayoutId id="2147488941" r:id="rId10"/>
    <p:sldLayoutId id="2147488942" r:id="rId11"/>
  </p:sldLayoutIdLst>
  <p:hf hdr="0" ftr="0" dt="0"/>
  <p:txStyles>
    <p:titleStyle>
      <a:lvl1pPr algn="ctr" rtl="0" eaLnBrk="0" fontAlgn="base" hangingPunct="0">
        <a:spcBef>
          <a:spcPct val="0"/>
        </a:spcBef>
        <a:spcAft>
          <a:spcPct val="0"/>
        </a:spcAft>
        <a:defRPr kumimoji="1" sz="4400" kern="1200">
          <a:solidFill>
            <a:schemeClr val="tx1"/>
          </a:solidFill>
          <a:latin typeface="+mj-lt"/>
          <a:ea typeface="+mj-ea"/>
          <a:cs typeface="+mj-cs"/>
        </a:defRPr>
      </a:lvl1pPr>
      <a:lvl2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2pPr>
      <a:lvl3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3pPr>
      <a:lvl4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4pPr>
      <a:lvl5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5pPr>
      <a:lvl6pPr marL="456765" algn="ctr" rtl="0" fontAlgn="base">
        <a:spcBef>
          <a:spcPct val="0"/>
        </a:spcBef>
        <a:spcAft>
          <a:spcPct val="0"/>
        </a:spcAft>
        <a:defRPr kumimoji="1" sz="4400">
          <a:solidFill>
            <a:schemeClr val="tx1"/>
          </a:solidFill>
          <a:latin typeface="Calibri" pitchFamily="34" charset="0"/>
          <a:ea typeface="ＭＳ Ｐゴシック" charset="-128"/>
        </a:defRPr>
      </a:lvl6pPr>
      <a:lvl7pPr marL="913530" algn="ctr" rtl="0" fontAlgn="base">
        <a:spcBef>
          <a:spcPct val="0"/>
        </a:spcBef>
        <a:spcAft>
          <a:spcPct val="0"/>
        </a:spcAft>
        <a:defRPr kumimoji="1" sz="4400">
          <a:solidFill>
            <a:schemeClr val="tx1"/>
          </a:solidFill>
          <a:latin typeface="Calibri" pitchFamily="34" charset="0"/>
          <a:ea typeface="ＭＳ Ｐゴシック" charset="-128"/>
        </a:defRPr>
      </a:lvl7pPr>
      <a:lvl8pPr marL="1370294" algn="ctr" rtl="0" fontAlgn="base">
        <a:spcBef>
          <a:spcPct val="0"/>
        </a:spcBef>
        <a:spcAft>
          <a:spcPct val="0"/>
        </a:spcAft>
        <a:defRPr kumimoji="1" sz="4400">
          <a:solidFill>
            <a:schemeClr val="tx1"/>
          </a:solidFill>
          <a:latin typeface="Calibri" pitchFamily="34" charset="0"/>
          <a:ea typeface="ＭＳ Ｐゴシック" charset="-128"/>
        </a:defRPr>
      </a:lvl8pPr>
      <a:lvl9pPr marL="1827056" algn="ctr" rtl="0" fontAlgn="base">
        <a:spcBef>
          <a:spcPct val="0"/>
        </a:spcBef>
        <a:spcAft>
          <a:spcPct val="0"/>
        </a:spcAft>
        <a:defRPr kumimoji="1" sz="4400">
          <a:solidFill>
            <a:schemeClr val="tx1"/>
          </a:solidFill>
          <a:latin typeface="Calibri" pitchFamily="34" charset="0"/>
          <a:ea typeface="ＭＳ Ｐゴシック" charset="-128"/>
        </a:defRPr>
      </a:lvl9pPr>
    </p:titleStyle>
    <p:bodyStyle>
      <a:lvl1pPr marL="341028" indent="-341028" algn="l" rtl="0" eaLnBrk="0" fontAlgn="base" hangingPunct="0">
        <a:spcBef>
          <a:spcPct val="20000"/>
        </a:spcBef>
        <a:spcAft>
          <a:spcPct val="0"/>
        </a:spcAft>
        <a:buFont typeface="Arial" pitchFamily="34" charset="0"/>
        <a:buChar char="•"/>
        <a:defRPr kumimoji="1" sz="3200" kern="1200">
          <a:solidFill>
            <a:schemeClr val="tx1"/>
          </a:solidFill>
          <a:latin typeface="+mn-lt"/>
          <a:ea typeface="+mn-ea"/>
          <a:cs typeface="+mn-cs"/>
        </a:defRPr>
      </a:lvl1pPr>
      <a:lvl2pPr marL="740742" indent="-283925" algn="l" rtl="0" eaLnBrk="0" fontAlgn="base" hangingPunct="0">
        <a:spcBef>
          <a:spcPct val="20000"/>
        </a:spcBef>
        <a:spcAft>
          <a:spcPct val="0"/>
        </a:spcAft>
        <a:buFont typeface="Arial" pitchFamily="34" charset="0"/>
        <a:buChar char="–"/>
        <a:defRPr kumimoji="1" sz="2800" kern="1200">
          <a:solidFill>
            <a:schemeClr val="tx1"/>
          </a:solidFill>
          <a:latin typeface="+mn-lt"/>
          <a:ea typeface="+mn-ea"/>
          <a:cs typeface="+mn-cs"/>
        </a:defRPr>
      </a:lvl2pPr>
      <a:lvl3pPr marL="1140458" indent="-226822" algn="l" rtl="0" eaLnBrk="0" fontAlgn="base" hangingPunct="0">
        <a:spcBef>
          <a:spcPct val="20000"/>
        </a:spcBef>
        <a:spcAft>
          <a:spcPct val="0"/>
        </a:spcAft>
        <a:buFont typeface="Arial" pitchFamily="34" charset="0"/>
        <a:buChar char="•"/>
        <a:defRPr kumimoji="1" sz="2400" kern="1200">
          <a:solidFill>
            <a:schemeClr val="tx1"/>
          </a:solidFill>
          <a:latin typeface="+mn-lt"/>
          <a:ea typeface="+mn-ea"/>
          <a:cs typeface="+mn-cs"/>
        </a:defRPr>
      </a:lvl3pPr>
      <a:lvl4pPr marL="1597274" indent="-226822" algn="l" rtl="0" eaLnBrk="0" fontAlgn="base" hangingPunct="0">
        <a:spcBef>
          <a:spcPct val="20000"/>
        </a:spcBef>
        <a:spcAft>
          <a:spcPct val="0"/>
        </a:spcAft>
        <a:buFont typeface="Arial" pitchFamily="34" charset="0"/>
        <a:buChar char="–"/>
        <a:defRPr kumimoji="1" sz="2000" kern="1200">
          <a:solidFill>
            <a:schemeClr val="tx1"/>
          </a:solidFill>
          <a:latin typeface="+mn-lt"/>
          <a:ea typeface="+mn-ea"/>
          <a:cs typeface="+mn-cs"/>
        </a:defRPr>
      </a:lvl4pPr>
      <a:lvl5pPr marL="2054093" indent="-226822" algn="l" rtl="0" eaLnBrk="0" fontAlgn="base" hangingPunct="0">
        <a:spcBef>
          <a:spcPct val="20000"/>
        </a:spcBef>
        <a:spcAft>
          <a:spcPct val="0"/>
        </a:spcAft>
        <a:buFont typeface="Arial" pitchFamily="34" charset="0"/>
        <a:buChar char="»"/>
        <a:defRPr kumimoji="1" sz="2000" kern="1200">
          <a:solidFill>
            <a:schemeClr val="tx1"/>
          </a:solidFill>
          <a:latin typeface="+mn-lt"/>
          <a:ea typeface="+mn-ea"/>
          <a:cs typeface="+mn-cs"/>
        </a:defRPr>
      </a:lvl5pPr>
      <a:lvl6pPr marL="2512202" indent="-228381" algn="l" defTabSz="91353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68966" indent="-228381" algn="l" defTabSz="91353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5730" indent="-228381" algn="l" defTabSz="91353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2494" indent="-228381" algn="l" defTabSz="91353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3530" rtl="0" eaLnBrk="1" latinLnBrk="0" hangingPunct="1">
        <a:defRPr kumimoji="1" sz="1800" kern="1200">
          <a:solidFill>
            <a:schemeClr val="tx1"/>
          </a:solidFill>
          <a:latin typeface="+mn-lt"/>
          <a:ea typeface="+mn-ea"/>
          <a:cs typeface="+mn-cs"/>
        </a:defRPr>
      </a:lvl1pPr>
      <a:lvl2pPr marL="456765" algn="l" defTabSz="913530" rtl="0" eaLnBrk="1" latinLnBrk="0" hangingPunct="1">
        <a:defRPr kumimoji="1" sz="1800" kern="1200">
          <a:solidFill>
            <a:schemeClr val="tx1"/>
          </a:solidFill>
          <a:latin typeface="+mn-lt"/>
          <a:ea typeface="+mn-ea"/>
          <a:cs typeface="+mn-cs"/>
        </a:defRPr>
      </a:lvl2pPr>
      <a:lvl3pPr marL="913530" algn="l" defTabSz="913530" rtl="0" eaLnBrk="1" latinLnBrk="0" hangingPunct="1">
        <a:defRPr kumimoji="1" sz="1800" kern="1200">
          <a:solidFill>
            <a:schemeClr val="tx1"/>
          </a:solidFill>
          <a:latin typeface="+mn-lt"/>
          <a:ea typeface="+mn-ea"/>
          <a:cs typeface="+mn-cs"/>
        </a:defRPr>
      </a:lvl3pPr>
      <a:lvl4pPr marL="1370294" algn="l" defTabSz="913530" rtl="0" eaLnBrk="1" latinLnBrk="0" hangingPunct="1">
        <a:defRPr kumimoji="1" sz="1800" kern="1200">
          <a:solidFill>
            <a:schemeClr val="tx1"/>
          </a:solidFill>
          <a:latin typeface="+mn-lt"/>
          <a:ea typeface="+mn-ea"/>
          <a:cs typeface="+mn-cs"/>
        </a:defRPr>
      </a:lvl4pPr>
      <a:lvl5pPr marL="1827056" algn="l" defTabSz="913530" rtl="0" eaLnBrk="1" latinLnBrk="0" hangingPunct="1">
        <a:defRPr kumimoji="1" sz="1800" kern="1200">
          <a:solidFill>
            <a:schemeClr val="tx1"/>
          </a:solidFill>
          <a:latin typeface="+mn-lt"/>
          <a:ea typeface="+mn-ea"/>
          <a:cs typeface="+mn-cs"/>
        </a:defRPr>
      </a:lvl5pPr>
      <a:lvl6pPr marL="2283820" algn="l" defTabSz="913530" rtl="0" eaLnBrk="1" latinLnBrk="0" hangingPunct="1">
        <a:defRPr kumimoji="1" sz="1800" kern="1200">
          <a:solidFill>
            <a:schemeClr val="tx1"/>
          </a:solidFill>
          <a:latin typeface="+mn-lt"/>
          <a:ea typeface="+mn-ea"/>
          <a:cs typeface="+mn-cs"/>
        </a:defRPr>
      </a:lvl6pPr>
      <a:lvl7pPr marL="2740583" algn="l" defTabSz="913530" rtl="0" eaLnBrk="1" latinLnBrk="0" hangingPunct="1">
        <a:defRPr kumimoji="1" sz="1800" kern="1200">
          <a:solidFill>
            <a:schemeClr val="tx1"/>
          </a:solidFill>
          <a:latin typeface="+mn-lt"/>
          <a:ea typeface="+mn-ea"/>
          <a:cs typeface="+mn-cs"/>
        </a:defRPr>
      </a:lvl7pPr>
      <a:lvl8pPr marL="3197348" algn="l" defTabSz="913530" rtl="0" eaLnBrk="1" latinLnBrk="0" hangingPunct="1">
        <a:defRPr kumimoji="1" sz="1800" kern="1200">
          <a:solidFill>
            <a:schemeClr val="tx1"/>
          </a:solidFill>
          <a:latin typeface="+mn-lt"/>
          <a:ea typeface="+mn-ea"/>
          <a:cs typeface="+mn-cs"/>
        </a:defRPr>
      </a:lvl8pPr>
      <a:lvl9pPr marL="3654113" algn="l" defTabSz="913530" rtl="0" eaLnBrk="1" latinLnBrk="0" hangingPunct="1">
        <a:defRPr kumimoji="1"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95300" y="347120"/>
            <a:ext cx="8915400" cy="561600"/>
          </a:xfrm>
          <a:prstGeom prst="rect">
            <a:avLst/>
          </a:prstGeom>
          <a:solidFill>
            <a:schemeClr val="bg1">
              <a:lumMod val="85000"/>
            </a:schemeClr>
          </a:solidFill>
        </p:spPr>
        <p:txBody>
          <a:bodyPr vert="horz" lIns="91440" tIns="45720" rIns="91440" bIns="45720" rtlCol="0" anchor="ctr">
            <a:noAutofit/>
          </a:bodyPr>
          <a:lstStyle/>
          <a:p>
            <a:r>
              <a:rPr kumimoji="1" lang="ja-JP" altLang="en-US"/>
              <a:t>マスター タイトルの書式設定</a:t>
            </a:r>
          </a:p>
        </p:txBody>
      </p:sp>
    </p:spTree>
    <p:extLst>
      <p:ext uri="{BB962C8B-B14F-4D97-AF65-F5344CB8AC3E}">
        <p14:creationId xmlns:p14="http://schemas.microsoft.com/office/powerpoint/2010/main" val="2200722818"/>
      </p:ext>
    </p:extLst>
  </p:cSld>
  <p:clrMap bg1="lt1" tx1="dk1" bg2="lt2" tx2="dk2" accent1="accent1" accent2="accent2" accent3="accent3" accent4="accent4" accent5="accent5" accent6="accent6" hlink="hlink" folHlink="folHlink"/>
  <p:sldLayoutIdLst>
    <p:sldLayoutId id="2147489256" r:id="rId1"/>
    <p:sldLayoutId id="2147489257" r:id="rId2"/>
  </p:sldLayoutIdLst>
  <p:timing>
    <p:tnLst>
      <p:par>
        <p:cTn id="1" dur="indefinite" restart="never" nodeType="tmRoot"/>
      </p:par>
    </p:tnLst>
  </p:timing>
  <p:hf hdr="0" ftr="0" dt="0"/>
  <p:txStyles>
    <p:titleStyle>
      <a:lvl1pPr algn="ctr" defTabSz="914400" rtl="0" eaLnBrk="1" latinLnBrk="0" hangingPunct="1">
        <a:spcBef>
          <a:spcPct val="0"/>
        </a:spcBef>
        <a:buNone/>
        <a:defRPr kumimoji="1" sz="28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95388" y="347120"/>
            <a:ext cx="8915400" cy="561600"/>
          </a:xfrm>
          <a:prstGeom prst="rect">
            <a:avLst/>
          </a:prstGeom>
          <a:solidFill>
            <a:schemeClr val="bg1">
              <a:lumMod val="85000"/>
            </a:schemeClr>
          </a:solidFill>
        </p:spPr>
        <p:txBody>
          <a:bodyPr vert="horz" lIns="85366" tIns="42685" rIns="85366" bIns="42685" rtlCol="0" anchor="ctr">
            <a:noAutofit/>
          </a:bodyPr>
          <a:lstStyle/>
          <a:p>
            <a:r>
              <a:rPr kumimoji="1" lang="ja-JP" altLang="en-US"/>
              <a:t>マスター タイトルの書式設定</a:t>
            </a:r>
          </a:p>
        </p:txBody>
      </p:sp>
    </p:spTree>
    <p:extLst>
      <p:ext uri="{BB962C8B-B14F-4D97-AF65-F5344CB8AC3E}">
        <p14:creationId xmlns:p14="http://schemas.microsoft.com/office/powerpoint/2010/main" val="1073555202"/>
      </p:ext>
    </p:extLst>
  </p:cSld>
  <p:clrMap bg1="lt1" tx1="dk1" bg2="lt2" tx2="dk2" accent1="accent1" accent2="accent2" accent3="accent3" accent4="accent4" accent5="accent5" accent6="accent6" hlink="hlink" folHlink="folHlink"/>
  <p:timing>
    <p:tnLst>
      <p:par>
        <p:cTn id="1" dur="indefinite" restart="never" nodeType="tmRoot"/>
      </p:par>
    </p:tnLst>
  </p:timing>
  <p:hf hdr="0" ftr="0" dt="0"/>
  <p:txStyles>
    <p:titleStyle>
      <a:lvl1pPr algn="ctr" defTabSz="890775" rtl="0" eaLnBrk="1" latinLnBrk="0" hangingPunct="1">
        <a:spcBef>
          <a:spcPct val="0"/>
        </a:spcBef>
        <a:buNone/>
        <a:defRPr kumimoji="1" sz="2800" kern="1200">
          <a:solidFill>
            <a:schemeClr val="tx1"/>
          </a:solidFill>
          <a:latin typeface="+mj-lt"/>
          <a:ea typeface="+mj-ea"/>
          <a:cs typeface="+mj-cs"/>
        </a:defRPr>
      </a:lvl1pPr>
    </p:titleStyle>
    <p:bodyStyle>
      <a:lvl1pPr marL="334013" indent="-334013" algn="l" defTabSz="890775"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23620" indent="-278376" algn="l" defTabSz="890775"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13492" indent="-222694" algn="l" defTabSz="890775"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558858" indent="-222694" algn="l" defTabSz="890775"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04236" indent="-222694" algn="l" defTabSz="890775"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449630" indent="-222694" algn="l" defTabSz="890775"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895000" indent="-222694" algn="l" defTabSz="890775"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340398" indent="-222694" algn="l" defTabSz="890775"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785795" indent="-222694" algn="l" defTabSz="890775"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890775" rtl="0" eaLnBrk="1" latinLnBrk="0" hangingPunct="1">
        <a:defRPr kumimoji="1" sz="1800" kern="1200">
          <a:solidFill>
            <a:schemeClr val="tx1"/>
          </a:solidFill>
          <a:latin typeface="+mn-lt"/>
          <a:ea typeface="+mn-ea"/>
          <a:cs typeface="+mn-cs"/>
        </a:defRPr>
      </a:lvl1pPr>
      <a:lvl2pPr marL="445390" algn="l" defTabSz="890775" rtl="0" eaLnBrk="1" latinLnBrk="0" hangingPunct="1">
        <a:defRPr kumimoji="1" sz="1800" kern="1200">
          <a:solidFill>
            <a:schemeClr val="tx1"/>
          </a:solidFill>
          <a:latin typeface="+mn-lt"/>
          <a:ea typeface="+mn-ea"/>
          <a:cs typeface="+mn-cs"/>
        </a:defRPr>
      </a:lvl2pPr>
      <a:lvl3pPr marL="890775" algn="l" defTabSz="890775" rtl="0" eaLnBrk="1" latinLnBrk="0" hangingPunct="1">
        <a:defRPr kumimoji="1" sz="1800" kern="1200">
          <a:solidFill>
            <a:schemeClr val="tx1"/>
          </a:solidFill>
          <a:latin typeface="+mn-lt"/>
          <a:ea typeface="+mn-ea"/>
          <a:cs typeface="+mn-cs"/>
        </a:defRPr>
      </a:lvl3pPr>
      <a:lvl4pPr marL="1336157" algn="l" defTabSz="890775" rtl="0" eaLnBrk="1" latinLnBrk="0" hangingPunct="1">
        <a:defRPr kumimoji="1" sz="1800" kern="1200">
          <a:solidFill>
            <a:schemeClr val="tx1"/>
          </a:solidFill>
          <a:latin typeface="+mn-lt"/>
          <a:ea typeface="+mn-ea"/>
          <a:cs typeface="+mn-cs"/>
        </a:defRPr>
      </a:lvl4pPr>
      <a:lvl5pPr marL="1781544" algn="l" defTabSz="890775" rtl="0" eaLnBrk="1" latinLnBrk="0" hangingPunct="1">
        <a:defRPr kumimoji="1" sz="1800" kern="1200">
          <a:solidFill>
            <a:schemeClr val="tx1"/>
          </a:solidFill>
          <a:latin typeface="+mn-lt"/>
          <a:ea typeface="+mn-ea"/>
          <a:cs typeface="+mn-cs"/>
        </a:defRPr>
      </a:lvl5pPr>
      <a:lvl6pPr marL="2226940" algn="l" defTabSz="890775" rtl="0" eaLnBrk="1" latinLnBrk="0" hangingPunct="1">
        <a:defRPr kumimoji="1" sz="1800" kern="1200">
          <a:solidFill>
            <a:schemeClr val="tx1"/>
          </a:solidFill>
          <a:latin typeface="+mn-lt"/>
          <a:ea typeface="+mn-ea"/>
          <a:cs typeface="+mn-cs"/>
        </a:defRPr>
      </a:lvl6pPr>
      <a:lvl7pPr marL="2672325" algn="l" defTabSz="890775" rtl="0" eaLnBrk="1" latinLnBrk="0" hangingPunct="1">
        <a:defRPr kumimoji="1" sz="1800" kern="1200">
          <a:solidFill>
            <a:schemeClr val="tx1"/>
          </a:solidFill>
          <a:latin typeface="+mn-lt"/>
          <a:ea typeface="+mn-ea"/>
          <a:cs typeface="+mn-cs"/>
        </a:defRPr>
      </a:lvl7pPr>
      <a:lvl8pPr marL="3117704" algn="l" defTabSz="890775" rtl="0" eaLnBrk="1" latinLnBrk="0" hangingPunct="1">
        <a:defRPr kumimoji="1" sz="1800" kern="1200">
          <a:solidFill>
            <a:schemeClr val="tx1"/>
          </a:solidFill>
          <a:latin typeface="+mn-lt"/>
          <a:ea typeface="+mn-ea"/>
          <a:cs typeface="+mn-cs"/>
        </a:defRPr>
      </a:lvl8pPr>
      <a:lvl9pPr marL="3563100" algn="l" defTabSz="890775" rtl="0" eaLnBrk="1" latinLnBrk="0" hangingPunct="1">
        <a:defRPr kumimoji="1"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タイトル プレースホルダ 1"/>
          <p:cNvSpPr>
            <a:spLocks noGrp="1"/>
          </p:cNvSpPr>
          <p:nvPr>
            <p:ph type="title"/>
          </p:nvPr>
        </p:nvSpPr>
        <p:spPr bwMode="auto">
          <a:xfrm>
            <a:off x="495300" y="274638"/>
            <a:ext cx="8915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353" tIns="45677" rIns="91353" bIns="45677" numCol="1" anchor="ctr" anchorCtr="0" compatLnSpc="1">
            <a:prstTxWarp prst="textNoShape">
              <a:avLst/>
            </a:prstTxWarp>
          </a:bodyPr>
          <a:lstStyle/>
          <a:p>
            <a:pPr lvl="0"/>
            <a:r>
              <a:rPr lang="ja-JP" altLang="en-US" smtClean="0"/>
              <a:t>マスタ タイトルの書式設定</a:t>
            </a:r>
          </a:p>
        </p:txBody>
      </p:sp>
      <p:sp>
        <p:nvSpPr>
          <p:cNvPr id="2051" name="テキスト プレースホルダ 2"/>
          <p:cNvSpPr>
            <a:spLocks noGrp="1"/>
          </p:cNvSpPr>
          <p:nvPr>
            <p:ph type="body" idx="1"/>
          </p:nvPr>
        </p:nvSpPr>
        <p:spPr bwMode="auto">
          <a:xfrm>
            <a:off x="495300" y="1600216"/>
            <a:ext cx="89154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353" tIns="45677" rIns="91353" bIns="45677"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4" name="日付プレースホルダ 3"/>
          <p:cNvSpPr>
            <a:spLocks noGrp="1"/>
          </p:cNvSpPr>
          <p:nvPr>
            <p:ph type="dt" sz="half" idx="2"/>
          </p:nvPr>
        </p:nvSpPr>
        <p:spPr>
          <a:xfrm>
            <a:off x="495300" y="6356423"/>
            <a:ext cx="2311400" cy="365125"/>
          </a:xfrm>
          <a:prstGeom prst="rect">
            <a:avLst/>
          </a:prstGeom>
        </p:spPr>
        <p:txBody>
          <a:bodyPr vert="horz" lIns="91353" tIns="45677" rIns="91353" bIns="45677" rtlCol="0" anchor="ctr"/>
          <a:lstStyle>
            <a:lvl1pPr algn="l">
              <a:defRPr sz="1200">
                <a:solidFill>
                  <a:schemeClr val="tx1">
                    <a:tint val="75000"/>
                  </a:schemeClr>
                </a:solidFill>
                <a:latin typeface="Arial" charset="0"/>
                <a:ea typeface="ＭＳ Ｐゴシック" charset="-128"/>
              </a:defRPr>
            </a:lvl1pPr>
          </a:lstStyle>
          <a:p>
            <a:pPr>
              <a:defRPr/>
            </a:pPr>
            <a:endParaRPr lang="ja-JP" altLang="en-US">
              <a:solidFill>
                <a:prstClr val="black">
                  <a:tint val="75000"/>
                </a:prstClr>
              </a:solidFill>
            </a:endParaRPr>
          </a:p>
        </p:txBody>
      </p:sp>
      <p:sp>
        <p:nvSpPr>
          <p:cNvPr id="5" name="フッター プレースホルダ 4"/>
          <p:cNvSpPr>
            <a:spLocks noGrp="1"/>
          </p:cNvSpPr>
          <p:nvPr>
            <p:ph type="ftr" sz="quarter" idx="3"/>
          </p:nvPr>
        </p:nvSpPr>
        <p:spPr>
          <a:xfrm>
            <a:off x="3384556" y="6356423"/>
            <a:ext cx="3136900" cy="365125"/>
          </a:xfrm>
          <a:prstGeom prst="rect">
            <a:avLst/>
          </a:prstGeom>
        </p:spPr>
        <p:txBody>
          <a:bodyPr vert="horz" lIns="91353" tIns="45677" rIns="91353" bIns="45677" rtlCol="0" anchor="ctr"/>
          <a:lstStyle>
            <a:lvl1pPr algn="ctr">
              <a:defRPr sz="1200">
                <a:solidFill>
                  <a:schemeClr val="tx1">
                    <a:tint val="75000"/>
                  </a:schemeClr>
                </a:solidFill>
                <a:latin typeface="Arial" charset="0"/>
                <a:ea typeface="ＭＳ Ｐゴシック" charset="-128"/>
              </a:defRPr>
            </a:lvl1pPr>
          </a:lstStyle>
          <a:p>
            <a:pPr>
              <a:defRPr/>
            </a:pPr>
            <a:endParaRPr lang="ja-JP" altLang="en-US">
              <a:solidFill>
                <a:prstClr val="black">
                  <a:tint val="75000"/>
                </a:prstClr>
              </a:solidFill>
            </a:endParaRPr>
          </a:p>
        </p:txBody>
      </p:sp>
      <p:sp>
        <p:nvSpPr>
          <p:cNvPr id="6" name="スライド番号プレースホルダ 5"/>
          <p:cNvSpPr>
            <a:spLocks noGrp="1"/>
          </p:cNvSpPr>
          <p:nvPr>
            <p:ph type="sldNum" sz="quarter" idx="4"/>
          </p:nvPr>
        </p:nvSpPr>
        <p:spPr>
          <a:xfrm>
            <a:off x="7099300" y="6356423"/>
            <a:ext cx="2311400" cy="365125"/>
          </a:xfrm>
          <a:prstGeom prst="rect">
            <a:avLst/>
          </a:prstGeom>
        </p:spPr>
        <p:txBody>
          <a:bodyPr vert="horz" lIns="91353" tIns="45677" rIns="91353" bIns="45677" rtlCol="0" anchor="ctr"/>
          <a:lstStyle>
            <a:lvl1pPr algn="r">
              <a:defRPr sz="1200">
                <a:solidFill>
                  <a:schemeClr val="tx1">
                    <a:tint val="75000"/>
                  </a:schemeClr>
                </a:solidFill>
                <a:latin typeface="Arial" charset="0"/>
                <a:ea typeface="ＭＳ Ｐゴシック" charset="-128"/>
              </a:defRPr>
            </a:lvl1pPr>
          </a:lstStyle>
          <a:p>
            <a:pPr>
              <a:defRPr/>
            </a:pPr>
            <a:fld id="{8A4A51EA-3066-4A53-8073-E333435E859D}" type="slidenum">
              <a:rPr lang="ja-JP" altLang="en-US">
                <a:solidFill>
                  <a:prstClr val="black">
                    <a:tint val="75000"/>
                  </a:prstClr>
                </a:solidFill>
              </a:rPr>
              <a:pPr>
                <a:defRPr/>
              </a:pPr>
              <a:t>‹#›</a:t>
            </a:fld>
            <a:endParaRPr lang="ja-JP" altLang="en-US">
              <a:solidFill>
                <a:prstClr val="black">
                  <a:tint val="75000"/>
                </a:prstClr>
              </a:solidFill>
            </a:endParaRPr>
          </a:p>
        </p:txBody>
      </p:sp>
    </p:spTree>
    <p:extLst>
      <p:ext uri="{BB962C8B-B14F-4D97-AF65-F5344CB8AC3E}">
        <p14:creationId xmlns:p14="http://schemas.microsoft.com/office/powerpoint/2010/main" val="2292797378"/>
      </p:ext>
    </p:extLst>
  </p:cSld>
  <p:clrMap bg1="lt1" tx1="dk1" bg2="lt2" tx2="dk2" accent1="accent1" accent2="accent2" accent3="accent3" accent4="accent4" accent5="accent5" accent6="accent6" hlink="hlink" folHlink="folHlink"/>
  <p:sldLayoutIdLst>
    <p:sldLayoutId id="2147489349" r:id="rId1"/>
    <p:sldLayoutId id="2147489350" r:id="rId2"/>
    <p:sldLayoutId id="2147489351" r:id="rId3"/>
    <p:sldLayoutId id="2147489352" r:id="rId4"/>
    <p:sldLayoutId id="2147489353" r:id="rId5"/>
    <p:sldLayoutId id="2147489354" r:id="rId6"/>
    <p:sldLayoutId id="2147489355" r:id="rId7"/>
    <p:sldLayoutId id="2147489356" r:id="rId8"/>
    <p:sldLayoutId id="2147489357" r:id="rId9"/>
    <p:sldLayoutId id="2147489358" r:id="rId10"/>
    <p:sldLayoutId id="2147489359" r:id="rId11"/>
  </p:sldLayoutIdLst>
  <p:hf hdr="0" ftr="0" dt="0"/>
  <p:txStyles>
    <p:titleStyle>
      <a:lvl1pPr algn="ctr" rtl="0" eaLnBrk="0" fontAlgn="base" hangingPunct="0">
        <a:spcBef>
          <a:spcPct val="0"/>
        </a:spcBef>
        <a:spcAft>
          <a:spcPct val="0"/>
        </a:spcAft>
        <a:defRPr kumimoji="1" sz="4400" kern="1200">
          <a:solidFill>
            <a:schemeClr val="tx1"/>
          </a:solidFill>
          <a:latin typeface="+mj-lt"/>
          <a:ea typeface="+mj-ea"/>
          <a:cs typeface="+mj-cs"/>
        </a:defRPr>
      </a:lvl1pPr>
      <a:lvl2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2pPr>
      <a:lvl3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3pPr>
      <a:lvl4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4pPr>
      <a:lvl5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5pPr>
      <a:lvl6pPr marL="456765" algn="ctr" rtl="0" fontAlgn="base">
        <a:spcBef>
          <a:spcPct val="0"/>
        </a:spcBef>
        <a:spcAft>
          <a:spcPct val="0"/>
        </a:spcAft>
        <a:defRPr kumimoji="1" sz="4400">
          <a:solidFill>
            <a:schemeClr val="tx1"/>
          </a:solidFill>
          <a:latin typeface="Calibri" pitchFamily="34" charset="0"/>
          <a:ea typeface="ＭＳ Ｐゴシック" charset="-128"/>
        </a:defRPr>
      </a:lvl6pPr>
      <a:lvl7pPr marL="913530" algn="ctr" rtl="0" fontAlgn="base">
        <a:spcBef>
          <a:spcPct val="0"/>
        </a:spcBef>
        <a:spcAft>
          <a:spcPct val="0"/>
        </a:spcAft>
        <a:defRPr kumimoji="1" sz="4400">
          <a:solidFill>
            <a:schemeClr val="tx1"/>
          </a:solidFill>
          <a:latin typeface="Calibri" pitchFamily="34" charset="0"/>
          <a:ea typeface="ＭＳ Ｐゴシック" charset="-128"/>
        </a:defRPr>
      </a:lvl7pPr>
      <a:lvl8pPr marL="1370294" algn="ctr" rtl="0" fontAlgn="base">
        <a:spcBef>
          <a:spcPct val="0"/>
        </a:spcBef>
        <a:spcAft>
          <a:spcPct val="0"/>
        </a:spcAft>
        <a:defRPr kumimoji="1" sz="4400">
          <a:solidFill>
            <a:schemeClr val="tx1"/>
          </a:solidFill>
          <a:latin typeface="Calibri" pitchFamily="34" charset="0"/>
          <a:ea typeface="ＭＳ Ｐゴシック" charset="-128"/>
        </a:defRPr>
      </a:lvl8pPr>
      <a:lvl9pPr marL="1827056" algn="ctr" rtl="0" fontAlgn="base">
        <a:spcBef>
          <a:spcPct val="0"/>
        </a:spcBef>
        <a:spcAft>
          <a:spcPct val="0"/>
        </a:spcAft>
        <a:defRPr kumimoji="1" sz="4400">
          <a:solidFill>
            <a:schemeClr val="tx1"/>
          </a:solidFill>
          <a:latin typeface="Calibri" pitchFamily="34" charset="0"/>
          <a:ea typeface="ＭＳ Ｐゴシック" charset="-128"/>
        </a:defRPr>
      </a:lvl9pPr>
    </p:titleStyle>
    <p:bodyStyle>
      <a:lvl1pPr marL="341028" indent="-341028" algn="l" rtl="0" eaLnBrk="0" fontAlgn="base" hangingPunct="0">
        <a:spcBef>
          <a:spcPct val="20000"/>
        </a:spcBef>
        <a:spcAft>
          <a:spcPct val="0"/>
        </a:spcAft>
        <a:buFont typeface="Arial" pitchFamily="34" charset="0"/>
        <a:buChar char="•"/>
        <a:defRPr kumimoji="1" sz="3200" kern="1200">
          <a:solidFill>
            <a:schemeClr val="tx1"/>
          </a:solidFill>
          <a:latin typeface="+mn-lt"/>
          <a:ea typeface="+mn-ea"/>
          <a:cs typeface="+mn-cs"/>
        </a:defRPr>
      </a:lvl1pPr>
      <a:lvl2pPr marL="740742" indent="-283925" algn="l" rtl="0" eaLnBrk="0" fontAlgn="base" hangingPunct="0">
        <a:spcBef>
          <a:spcPct val="20000"/>
        </a:spcBef>
        <a:spcAft>
          <a:spcPct val="0"/>
        </a:spcAft>
        <a:buFont typeface="Arial" pitchFamily="34" charset="0"/>
        <a:buChar char="–"/>
        <a:defRPr kumimoji="1" sz="2800" kern="1200">
          <a:solidFill>
            <a:schemeClr val="tx1"/>
          </a:solidFill>
          <a:latin typeface="+mn-lt"/>
          <a:ea typeface="+mn-ea"/>
          <a:cs typeface="+mn-cs"/>
        </a:defRPr>
      </a:lvl2pPr>
      <a:lvl3pPr marL="1140458" indent="-226822" algn="l" rtl="0" eaLnBrk="0" fontAlgn="base" hangingPunct="0">
        <a:spcBef>
          <a:spcPct val="20000"/>
        </a:spcBef>
        <a:spcAft>
          <a:spcPct val="0"/>
        </a:spcAft>
        <a:buFont typeface="Arial" pitchFamily="34" charset="0"/>
        <a:buChar char="•"/>
        <a:defRPr kumimoji="1" sz="2400" kern="1200">
          <a:solidFill>
            <a:schemeClr val="tx1"/>
          </a:solidFill>
          <a:latin typeface="+mn-lt"/>
          <a:ea typeface="+mn-ea"/>
          <a:cs typeface="+mn-cs"/>
        </a:defRPr>
      </a:lvl3pPr>
      <a:lvl4pPr marL="1597274" indent="-226822" algn="l" rtl="0" eaLnBrk="0" fontAlgn="base" hangingPunct="0">
        <a:spcBef>
          <a:spcPct val="20000"/>
        </a:spcBef>
        <a:spcAft>
          <a:spcPct val="0"/>
        </a:spcAft>
        <a:buFont typeface="Arial" pitchFamily="34" charset="0"/>
        <a:buChar char="–"/>
        <a:defRPr kumimoji="1" sz="2000" kern="1200">
          <a:solidFill>
            <a:schemeClr val="tx1"/>
          </a:solidFill>
          <a:latin typeface="+mn-lt"/>
          <a:ea typeface="+mn-ea"/>
          <a:cs typeface="+mn-cs"/>
        </a:defRPr>
      </a:lvl4pPr>
      <a:lvl5pPr marL="2054093" indent="-226822" algn="l" rtl="0" eaLnBrk="0" fontAlgn="base" hangingPunct="0">
        <a:spcBef>
          <a:spcPct val="20000"/>
        </a:spcBef>
        <a:spcAft>
          <a:spcPct val="0"/>
        </a:spcAft>
        <a:buFont typeface="Arial" pitchFamily="34" charset="0"/>
        <a:buChar char="»"/>
        <a:defRPr kumimoji="1" sz="2000" kern="1200">
          <a:solidFill>
            <a:schemeClr val="tx1"/>
          </a:solidFill>
          <a:latin typeface="+mn-lt"/>
          <a:ea typeface="+mn-ea"/>
          <a:cs typeface="+mn-cs"/>
        </a:defRPr>
      </a:lvl5pPr>
      <a:lvl6pPr marL="2512202" indent="-228381" algn="l" defTabSz="91353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68966" indent="-228381" algn="l" defTabSz="91353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5730" indent="-228381" algn="l" defTabSz="91353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2494" indent="-228381" algn="l" defTabSz="91353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3530" rtl="0" eaLnBrk="1" latinLnBrk="0" hangingPunct="1">
        <a:defRPr kumimoji="1" sz="1800" kern="1200">
          <a:solidFill>
            <a:schemeClr val="tx1"/>
          </a:solidFill>
          <a:latin typeface="+mn-lt"/>
          <a:ea typeface="+mn-ea"/>
          <a:cs typeface="+mn-cs"/>
        </a:defRPr>
      </a:lvl1pPr>
      <a:lvl2pPr marL="456765" algn="l" defTabSz="913530" rtl="0" eaLnBrk="1" latinLnBrk="0" hangingPunct="1">
        <a:defRPr kumimoji="1" sz="1800" kern="1200">
          <a:solidFill>
            <a:schemeClr val="tx1"/>
          </a:solidFill>
          <a:latin typeface="+mn-lt"/>
          <a:ea typeface="+mn-ea"/>
          <a:cs typeface="+mn-cs"/>
        </a:defRPr>
      </a:lvl2pPr>
      <a:lvl3pPr marL="913530" algn="l" defTabSz="913530" rtl="0" eaLnBrk="1" latinLnBrk="0" hangingPunct="1">
        <a:defRPr kumimoji="1" sz="1800" kern="1200">
          <a:solidFill>
            <a:schemeClr val="tx1"/>
          </a:solidFill>
          <a:latin typeface="+mn-lt"/>
          <a:ea typeface="+mn-ea"/>
          <a:cs typeface="+mn-cs"/>
        </a:defRPr>
      </a:lvl3pPr>
      <a:lvl4pPr marL="1370294" algn="l" defTabSz="913530" rtl="0" eaLnBrk="1" latinLnBrk="0" hangingPunct="1">
        <a:defRPr kumimoji="1" sz="1800" kern="1200">
          <a:solidFill>
            <a:schemeClr val="tx1"/>
          </a:solidFill>
          <a:latin typeface="+mn-lt"/>
          <a:ea typeface="+mn-ea"/>
          <a:cs typeface="+mn-cs"/>
        </a:defRPr>
      </a:lvl4pPr>
      <a:lvl5pPr marL="1827056" algn="l" defTabSz="913530" rtl="0" eaLnBrk="1" latinLnBrk="0" hangingPunct="1">
        <a:defRPr kumimoji="1" sz="1800" kern="1200">
          <a:solidFill>
            <a:schemeClr val="tx1"/>
          </a:solidFill>
          <a:latin typeface="+mn-lt"/>
          <a:ea typeface="+mn-ea"/>
          <a:cs typeface="+mn-cs"/>
        </a:defRPr>
      </a:lvl5pPr>
      <a:lvl6pPr marL="2283820" algn="l" defTabSz="913530" rtl="0" eaLnBrk="1" latinLnBrk="0" hangingPunct="1">
        <a:defRPr kumimoji="1" sz="1800" kern="1200">
          <a:solidFill>
            <a:schemeClr val="tx1"/>
          </a:solidFill>
          <a:latin typeface="+mn-lt"/>
          <a:ea typeface="+mn-ea"/>
          <a:cs typeface="+mn-cs"/>
        </a:defRPr>
      </a:lvl6pPr>
      <a:lvl7pPr marL="2740583" algn="l" defTabSz="913530" rtl="0" eaLnBrk="1" latinLnBrk="0" hangingPunct="1">
        <a:defRPr kumimoji="1" sz="1800" kern="1200">
          <a:solidFill>
            <a:schemeClr val="tx1"/>
          </a:solidFill>
          <a:latin typeface="+mn-lt"/>
          <a:ea typeface="+mn-ea"/>
          <a:cs typeface="+mn-cs"/>
        </a:defRPr>
      </a:lvl7pPr>
      <a:lvl8pPr marL="3197348" algn="l" defTabSz="913530" rtl="0" eaLnBrk="1" latinLnBrk="0" hangingPunct="1">
        <a:defRPr kumimoji="1" sz="1800" kern="1200">
          <a:solidFill>
            <a:schemeClr val="tx1"/>
          </a:solidFill>
          <a:latin typeface="+mn-lt"/>
          <a:ea typeface="+mn-ea"/>
          <a:cs typeface="+mn-cs"/>
        </a:defRPr>
      </a:lvl8pPr>
      <a:lvl9pPr marL="3654113" algn="l" defTabSz="913530" rtl="0" eaLnBrk="1" latinLnBrk="0" hangingPunct="1">
        <a:defRPr kumimoji="1"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95304" y="274638"/>
            <a:ext cx="8915400" cy="1143000"/>
          </a:xfrm>
          <a:prstGeom prst="rect">
            <a:avLst/>
          </a:prstGeom>
        </p:spPr>
        <p:txBody>
          <a:bodyPr vert="horz" lIns="91354" tIns="45677" rIns="91354" bIns="45677"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95304" y="1600204"/>
            <a:ext cx="8915400" cy="4525963"/>
          </a:xfrm>
          <a:prstGeom prst="rect">
            <a:avLst/>
          </a:prstGeom>
        </p:spPr>
        <p:txBody>
          <a:bodyPr vert="horz" lIns="91354" tIns="45677" rIns="91354" bIns="45677"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495299" y="6356407"/>
            <a:ext cx="2311400" cy="365125"/>
          </a:xfrm>
          <a:prstGeom prst="rect">
            <a:avLst/>
          </a:prstGeom>
        </p:spPr>
        <p:txBody>
          <a:bodyPr vert="horz" lIns="91354" tIns="45677" rIns="91354" bIns="45677" rtlCol="0" anchor="ctr"/>
          <a:lstStyle>
            <a:lvl1pPr algn="l">
              <a:defRPr sz="1200">
                <a:solidFill>
                  <a:schemeClr val="tx1">
                    <a:tint val="75000"/>
                  </a:schemeClr>
                </a:solidFill>
              </a:defRPr>
            </a:lvl1pPr>
          </a:lstStyle>
          <a:p>
            <a:pPr defTabSz="913905"/>
            <a:fld id="{2FD609A9-9047-4BA5-84E0-46A329729F65}" type="datetime1">
              <a:rPr lang="ja-JP" altLang="en-US" smtClean="0">
                <a:solidFill>
                  <a:prstClr val="black">
                    <a:tint val="75000"/>
                  </a:prstClr>
                </a:solidFill>
                <a:latin typeface="Arial" charset="0"/>
                <a:ea typeface="ＭＳ Ｐゴシック"/>
              </a:rPr>
              <a:pPr defTabSz="913905"/>
              <a:t>2020/3/5</a:t>
            </a:fld>
            <a:endParaRPr lang="ja-JP" altLang="en-US">
              <a:solidFill>
                <a:prstClr val="black">
                  <a:tint val="75000"/>
                </a:prstClr>
              </a:solidFill>
              <a:latin typeface="Arial" charset="0"/>
              <a:ea typeface="ＭＳ Ｐゴシック"/>
            </a:endParaRPr>
          </a:p>
        </p:txBody>
      </p:sp>
      <p:sp>
        <p:nvSpPr>
          <p:cNvPr id="5" name="フッター プレースホルダー 4"/>
          <p:cNvSpPr>
            <a:spLocks noGrp="1"/>
          </p:cNvSpPr>
          <p:nvPr>
            <p:ph type="ftr" sz="quarter" idx="3"/>
          </p:nvPr>
        </p:nvSpPr>
        <p:spPr>
          <a:xfrm>
            <a:off x="3384568" y="6356407"/>
            <a:ext cx="3136900" cy="365125"/>
          </a:xfrm>
          <a:prstGeom prst="rect">
            <a:avLst/>
          </a:prstGeom>
        </p:spPr>
        <p:txBody>
          <a:bodyPr vert="horz" lIns="91354" tIns="45677" rIns="91354" bIns="45677" rtlCol="0" anchor="ctr"/>
          <a:lstStyle>
            <a:lvl1pPr algn="ctr">
              <a:defRPr sz="1200">
                <a:solidFill>
                  <a:schemeClr val="tx1">
                    <a:tint val="75000"/>
                  </a:schemeClr>
                </a:solidFill>
              </a:defRPr>
            </a:lvl1pPr>
          </a:lstStyle>
          <a:p>
            <a:pPr defTabSz="913905"/>
            <a:endParaRPr lang="ja-JP" altLang="en-US">
              <a:solidFill>
                <a:prstClr val="black">
                  <a:tint val="75000"/>
                </a:prstClr>
              </a:solidFill>
              <a:latin typeface="Arial" charset="0"/>
              <a:ea typeface="ＭＳ Ｐゴシック"/>
            </a:endParaRPr>
          </a:p>
        </p:txBody>
      </p:sp>
      <p:sp>
        <p:nvSpPr>
          <p:cNvPr id="6" name="スライド番号プレースホルダー 5"/>
          <p:cNvSpPr>
            <a:spLocks noGrp="1"/>
          </p:cNvSpPr>
          <p:nvPr>
            <p:ph type="sldNum" sz="quarter" idx="4"/>
          </p:nvPr>
        </p:nvSpPr>
        <p:spPr>
          <a:xfrm>
            <a:off x="7610152" y="6448251"/>
            <a:ext cx="2311400" cy="365125"/>
          </a:xfrm>
          <a:prstGeom prst="rect">
            <a:avLst/>
          </a:prstGeom>
        </p:spPr>
        <p:txBody>
          <a:bodyPr vert="horz" lIns="91354" tIns="45677" rIns="91354" bIns="45677" rtlCol="0" anchor="ctr"/>
          <a:lstStyle>
            <a:lvl1pPr algn="r">
              <a:defRPr sz="1200">
                <a:solidFill>
                  <a:schemeClr val="tx1"/>
                </a:solidFill>
                <a:latin typeface="メイリオ" panose="020B0604030504040204" pitchFamily="50" charset="-128"/>
                <a:ea typeface="メイリオ" panose="020B0604030504040204" pitchFamily="50" charset="-128"/>
                <a:cs typeface="メイリオ" panose="020B0604030504040204" pitchFamily="50" charset="-128"/>
              </a:defRPr>
            </a:lvl1pPr>
          </a:lstStyle>
          <a:p>
            <a:pPr defTabSz="913905"/>
            <a:fld id="{5AAA6F47-C849-4CCC-97F7-2999E00E1035}" type="slidenum">
              <a:rPr lang="ja-JP" altLang="en-US" smtClean="0">
                <a:solidFill>
                  <a:prstClr val="black"/>
                </a:solidFill>
              </a:rPr>
              <a:pPr defTabSz="913905"/>
              <a:t>‹#›</a:t>
            </a:fld>
            <a:endParaRPr lang="ja-JP" altLang="en-US">
              <a:solidFill>
                <a:prstClr val="black"/>
              </a:solidFill>
            </a:endParaRPr>
          </a:p>
        </p:txBody>
      </p:sp>
    </p:spTree>
    <p:extLst>
      <p:ext uri="{BB962C8B-B14F-4D97-AF65-F5344CB8AC3E}">
        <p14:creationId xmlns:p14="http://schemas.microsoft.com/office/powerpoint/2010/main" val="970104286"/>
      </p:ext>
    </p:extLst>
  </p:cSld>
  <p:clrMap bg1="lt1" tx1="dk1" bg2="lt2" tx2="dk2" accent1="accent1" accent2="accent2" accent3="accent3" accent4="accent4" accent5="accent5" accent6="accent6" hlink="hlink" folHlink="folHlink"/>
  <p:sldLayoutIdLst>
    <p:sldLayoutId id="2147489361" r:id="rId1"/>
    <p:sldLayoutId id="2147489362" r:id="rId2"/>
    <p:sldLayoutId id="2147489363" r:id="rId3"/>
    <p:sldLayoutId id="2147489364" r:id="rId4"/>
    <p:sldLayoutId id="2147489365" r:id="rId5"/>
    <p:sldLayoutId id="2147489366" r:id="rId6"/>
    <p:sldLayoutId id="2147489367" r:id="rId7"/>
    <p:sldLayoutId id="2147489368" r:id="rId8"/>
    <p:sldLayoutId id="2147489369" r:id="rId9"/>
    <p:sldLayoutId id="2147489370" r:id="rId10"/>
    <p:sldLayoutId id="2147489371" r:id="rId11"/>
    <p:sldLayoutId id="2147489372" r:id="rId12"/>
  </p:sldLayoutIdLst>
  <p:timing>
    <p:tnLst>
      <p:par>
        <p:cTn id="1" dur="indefinite" restart="never" nodeType="tmRoot"/>
      </p:par>
    </p:tnLst>
  </p:timing>
  <p:hf hdr="0" ftr="0" dt="0"/>
  <p:txStyles>
    <p:titleStyle>
      <a:lvl1pPr algn="ctr" defTabSz="913533" rtl="0" eaLnBrk="1" latinLnBrk="0" hangingPunct="1">
        <a:spcBef>
          <a:spcPct val="0"/>
        </a:spcBef>
        <a:buNone/>
        <a:defRPr kumimoji="1" sz="4400" kern="1200">
          <a:solidFill>
            <a:schemeClr val="tx1"/>
          </a:solidFill>
          <a:latin typeface="+mj-lt"/>
          <a:ea typeface="+mj-ea"/>
          <a:cs typeface="+mj-cs"/>
        </a:defRPr>
      </a:lvl1pPr>
    </p:titleStyle>
    <p:bodyStyle>
      <a:lvl1pPr marL="342574" indent="-342574" algn="l" defTabSz="913533"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246" indent="-285480" algn="l" defTabSz="913533"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1918" indent="-228383" algn="l" defTabSz="913533"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598683" indent="-228383" algn="l" defTabSz="913533"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5451" indent="-228383" algn="l" defTabSz="913533"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2218" indent="-228383" algn="l" defTabSz="913533"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68983" indent="-228383" algn="l" defTabSz="913533"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5751" indent="-228383" algn="l" defTabSz="913533"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2516" indent="-228383" algn="l" defTabSz="913533"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3533" rtl="0" eaLnBrk="1" latinLnBrk="0" hangingPunct="1">
        <a:defRPr kumimoji="1" sz="1800" kern="1200">
          <a:solidFill>
            <a:schemeClr val="tx1"/>
          </a:solidFill>
          <a:latin typeface="+mn-lt"/>
          <a:ea typeface="+mn-ea"/>
          <a:cs typeface="+mn-cs"/>
        </a:defRPr>
      </a:lvl1pPr>
      <a:lvl2pPr marL="456766" algn="l" defTabSz="913533" rtl="0" eaLnBrk="1" latinLnBrk="0" hangingPunct="1">
        <a:defRPr kumimoji="1" sz="1800" kern="1200">
          <a:solidFill>
            <a:schemeClr val="tx1"/>
          </a:solidFill>
          <a:latin typeface="+mn-lt"/>
          <a:ea typeface="+mn-ea"/>
          <a:cs typeface="+mn-cs"/>
        </a:defRPr>
      </a:lvl2pPr>
      <a:lvl3pPr marL="913533" algn="l" defTabSz="913533" rtl="0" eaLnBrk="1" latinLnBrk="0" hangingPunct="1">
        <a:defRPr kumimoji="1" sz="1800" kern="1200">
          <a:solidFill>
            <a:schemeClr val="tx1"/>
          </a:solidFill>
          <a:latin typeface="+mn-lt"/>
          <a:ea typeface="+mn-ea"/>
          <a:cs typeface="+mn-cs"/>
        </a:defRPr>
      </a:lvl3pPr>
      <a:lvl4pPr marL="1370300" algn="l" defTabSz="913533" rtl="0" eaLnBrk="1" latinLnBrk="0" hangingPunct="1">
        <a:defRPr kumimoji="1" sz="1800" kern="1200">
          <a:solidFill>
            <a:schemeClr val="tx1"/>
          </a:solidFill>
          <a:latin typeface="+mn-lt"/>
          <a:ea typeface="+mn-ea"/>
          <a:cs typeface="+mn-cs"/>
        </a:defRPr>
      </a:lvl4pPr>
      <a:lvl5pPr marL="1827066" algn="l" defTabSz="913533" rtl="0" eaLnBrk="1" latinLnBrk="0" hangingPunct="1">
        <a:defRPr kumimoji="1" sz="1800" kern="1200">
          <a:solidFill>
            <a:schemeClr val="tx1"/>
          </a:solidFill>
          <a:latin typeface="+mn-lt"/>
          <a:ea typeface="+mn-ea"/>
          <a:cs typeface="+mn-cs"/>
        </a:defRPr>
      </a:lvl5pPr>
      <a:lvl6pPr marL="2283833" algn="l" defTabSz="913533" rtl="0" eaLnBrk="1" latinLnBrk="0" hangingPunct="1">
        <a:defRPr kumimoji="1" sz="1800" kern="1200">
          <a:solidFill>
            <a:schemeClr val="tx1"/>
          </a:solidFill>
          <a:latin typeface="+mn-lt"/>
          <a:ea typeface="+mn-ea"/>
          <a:cs typeface="+mn-cs"/>
        </a:defRPr>
      </a:lvl6pPr>
      <a:lvl7pPr marL="2740602" algn="l" defTabSz="913533" rtl="0" eaLnBrk="1" latinLnBrk="0" hangingPunct="1">
        <a:defRPr kumimoji="1" sz="1800" kern="1200">
          <a:solidFill>
            <a:schemeClr val="tx1"/>
          </a:solidFill>
          <a:latin typeface="+mn-lt"/>
          <a:ea typeface="+mn-ea"/>
          <a:cs typeface="+mn-cs"/>
        </a:defRPr>
      </a:lvl7pPr>
      <a:lvl8pPr marL="3197368" algn="l" defTabSz="913533" rtl="0" eaLnBrk="1" latinLnBrk="0" hangingPunct="1">
        <a:defRPr kumimoji="1" sz="1800" kern="1200">
          <a:solidFill>
            <a:schemeClr val="tx1"/>
          </a:solidFill>
          <a:latin typeface="+mn-lt"/>
          <a:ea typeface="+mn-ea"/>
          <a:cs typeface="+mn-cs"/>
        </a:defRPr>
      </a:lvl8pPr>
      <a:lvl9pPr marL="3654134" algn="l" defTabSz="913533" rtl="0" eaLnBrk="1" latinLnBrk="0" hangingPunct="1">
        <a:defRPr kumimoji="1"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タイトル プレースホルダ 1"/>
          <p:cNvSpPr>
            <a:spLocks noGrp="1"/>
          </p:cNvSpPr>
          <p:nvPr>
            <p:ph type="title"/>
          </p:nvPr>
        </p:nvSpPr>
        <p:spPr bwMode="auto">
          <a:xfrm>
            <a:off x="495300" y="274638"/>
            <a:ext cx="8915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353" tIns="45677" rIns="91353" bIns="45677" numCol="1" anchor="ctr" anchorCtr="0" compatLnSpc="1">
            <a:prstTxWarp prst="textNoShape">
              <a:avLst/>
            </a:prstTxWarp>
          </a:bodyPr>
          <a:lstStyle/>
          <a:p>
            <a:pPr lvl="0"/>
            <a:r>
              <a:rPr lang="ja-JP" altLang="en-US" smtClean="0"/>
              <a:t>マスタ タイトルの書式設定</a:t>
            </a:r>
          </a:p>
        </p:txBody>
      </p:sp>
      <p:sp>
        <p:nvSpPr>
          <p:cNvPr id="2051" name="テキスト プレースホルダ 2"/>
          <p:cNvSpPr>
            <a:spLocks noGrp="1"/>
          </p:cNvSpPr>
          <p:nvPr>
            <p:ph type="body" idx="1"/>
          </p:nvPr>
        </p:nvSpPr>
        <p:spPr bwMode="auto">
          <a:xfrm>
            <a:off x="495300" y="1600216"/>
            <a:ext cx="89154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353" tIns="45677" rIns="91353" bIns="45677"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4" name="日付プレースホルダ 3"/>
          <p:cNvSpPr>
            <a:spLocks noGrp="1"/>
          </p:cNvSpPr>
          <p:nvPr>
            <p:ph type="dt" sz="half" idx="2"/>
          </p:nvPr>
        </p:nvSpPr>
        <p:spPr>
          <a:xfrm>
            <a:off x="495300" y="6356423"/>
            <a:ext cx="2311400" cy="365125"/>
          </a:xfrm>
          <a:prstGeom prst="rect">
            <a:avLst/>
          </a:prstGeom>
        </p:spPr>
        <p:txBody>
          <a:bodyPr vert="horz" lIns="91353" tIns="45677" rIns="91353" bIns="45677" rtlCol="0" anchor="ctr"/>
          <a:lstStyle>
            <a:lvl1pPr algn="l">
              <a:defRPr sz="1200">
                <a:solidFill>
                  <a:schemeClr val="tx1">
                    <a:tint val="75000"/>
                  </a:schemeClr>
                </a:solidFill>
                <a:latin typeface="Arial" charset="0"/>
                <a:ea typeface="ＭＳ Ｐゴシック" charset="-128"/>
              </a:defRPr>
            </a:lvl1pPr>
          </a:lstStyle>
          <a:p>
            <a:pPr>
              <a:defRPr/>
            </a:pPr>
            <a:endParaRPr lang="ja-JP" altLang="en-US">
              <a:solidFill>
                <a:prstClr val="black">
                  <a:tint val="75000"/>
                </a:prstClr>
              </a:solidFill>
            </a:endParaRPr>
          </a:p>
        </p:txBody>
      </p:sp>
      <p:sp>
        <p:nvSpPr>
          <p:cNvPr id="5" name="フッター プレースホルダ 4"/>
          <p:cNvSpPr>
            <a:spLocks noGrp="1"/>
          </p:cNvSpPr>
          <p:nvPr>
            <p:ph type="ftr" sz="quarter" idx="3"/>
          </p:nvPr>
        </p:nvSpPr>
        <p:spPr>
          <a:xfrm>
            <a:off x="3384556" y="6356423"/>
            <a:ext cx="3136900" cy="365125"/>
          </a:xfrm>
          <a:prstGeom prst="rect">
            <a:avLst/>
          </a:prstGeom>
        </p:spPr>
        <p:txBody>
          <a:bodyPr vert="horz" lIns="91353" tIns="45677" rIns="91353" bIns="45677" rtlCol="0" anchor="ctr"/>
          <a:lstStyle>
            <a:lvl1pPr algn="ctr">
              <a:defRPr sz="1200">
                <a:solidFill>
                  <a:schemeClr val="tx1">
                    <a:tint val="75000"/>
                  </a:schemeClr>
                </a:solidFill>
                <a:latin typeface="Arial" charset="0"/>
                <a:ea typeface="ＭＳ Ｐゴシック" charset="-128"/>
              </a:defRPr>
            </a:lvl1pPr>
          </a:lstStyle>
          <a:p>
            <a:pPr>
              <a:defRPr/>
            </a:pPr>
            <a:endParaRPr lang="ja-JP" altLang="en-US">
              <a:solidFill>
                <a:prstClr val="black">
                  <a:tint val="75000"/>
                </a:prstClr>
              </a:solidFill>
            </a:endParaRPr>
          </a:p>
        </p:txBody>
      </p:sp>
      <p:sp>
        <p:nvSpPr>
          <p:cNvPr id="6" name="スライド番号プレースホルダ 5"/>
          <p:cNvSpPr>
            <a:spLocks noGrp="1"/>
          </p:cNvSpPr>
          <p:nvPr>
            <p:ph type="sldNum" sz="quarter" idx="4"/>
          </p:nvPr>
        </p:nvSpPr>
        <p:spPr>
          <a:xfrm>
            <a:off x="7099300" y="6356423"/>
            <a:ext cx="2311400" cy="365125"/>
          </a:xfrm>
          <a:prstGeom prst="rect">
            <a:avLst/>
          </a:prstGeom>
        </p:spPr>
        <p:txBody>
          <a:bodyPr vert="horz" lIns="91353" tIns="45677" rIns="91353" bIns="45677" rtlCol="0" anchor="ctr"/>
          <a:lstStyle>
            <a:lvl1pPr algn="r">
              <a:defRPr sz="1200">
                <a:solidFill>
                  <a:schemeClr val="tx1">
                    <a:tint val="75000"/>
                  </a:schemeClr>
                </a:solidFill>
                <a:latin typeface="Arial" charset="0"/>
                <a:ea typeface="ＭＳ Ｐゴシック" charset="-128"/>
              </a:defRPr>
            </a:lvl1pPr>
          </a:lstStyle>
          <a:p>
            <a:pPr>
              <a:defRPr/>
            </a:pPr>
            <a:fld id="{8A4A51EA-3066-4A53-8073-E333435E859D}" type="slidenum">
              <a:rPr lang="ja-JP" altLang="en-US">
                <a:solidFill>
                  <a:prstClr val="black">
                    <a:tint val="75000"/>
                  </a:prstClr>
                </a:solidFill>
              </a:rPr>
              <a:pPr>
                <a:defRPr/>
              </a:pPr>
              <a:t>‹#›</a:t>
            </a:fld>
            <a:endParaRPr lang="ja-JP" altLang="en-US">
              <a:solidFill>
                <a:prstClr val="black">
                  <a:tint val="75000"/>
                </a:prstClr>
              </a:solidFill>
            </a:endParaRPr>
          </a:p>
        </p:txBody>
      </p:sp>
    </p:spTree>
    <p:extLst>
      <p:ext uri="{BB962C8B-B14F-4D97-AF65-F5344CB8AC3E}">
        <p14:creationId xmlns:p14="http://schemas.microsoft.com/office/powerpoint/2010/main" val="2480459877"/>
      </p:ext>
    </p:extLst>
  </p:cSld>
  <p:clrMap bg1="lt1" tx1="dk1" bg2="lt2" tx2="dk2" accent1="accent1" accent2="accent2" accent3="accent3" accent4="accent4" accent5="accent5" accent6="accent6" hlink="hlink" folHlink="folHlink"/>
  <p:sldLayoutIdLst>
    <p:sldLayoutId id="2147489374" r:id="rId1"/>
    <p:sldLayoutId id="2147489375" r:id="rId2"/>
    <p:sldLayoutId id="2147489376" r:id="rId3"/>
    <p:sldLayoutId id="2147489377" r:id="rId4"/>
    <p:sldLayoutId id="2147489378" r:id="rId5"/>
    <p:sldLayoutId id="2147489379" r:id="rId6"/>
    <p:sldLayoutId id="2147489380" r:id="rId7"/>
    <p:sldLayoutId id="2147489381" r:id="rId8"/>
    <p:sldLayoutId id="2147489382" r:id="rId9"/>
    <p:sldLayoutId id="2147489383" r:id="rId10"/>
    <p:sldLayoutId id="2147489384" r:id="rId11"/>
  </p:sldLayoutIdLst>
  <p:hf hdr="0" ftr="0" dt="0"/>
  <p:txStyles>
    <p:titleStyle>
      <a:lvl1pPr algn="ctr" rtl="0" eaLnBrk="0" fontAlgn="base" hangingPunct="0">
        <a:spcBef>
          <a:spcPct val="0"/>
        </a:spcBef>
        <a:spcAft>
          <a:spcPct val="0"/>
        </a:spcAft>
        <a:defRPr kumimoji="1" sz="4400" kern="1200">
          <a:solidFill>
            <a:schemeClr val="tx1"/>
          </a:solidFill>
          <a:latin typeface="+mj-lt"/>
          <a:ea typeface="+mj-ea"/>
          <a:cs typeface="+mj-cs"/>
        </a:defRPr>
      </a:lvl1pPr>
      <a:lvl2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2pPr>
      <a:lvl3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3pPr>
      <a:lvl4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4pPr>
      <a:lvl5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5pPr>
      <a:lvl6pPr marL="456765" algn="ctr" rtl="0" fontAlgn="base">
        <a:spcBef>
          <a:spcPct val="0"/>
        </a:spcBef>
        <a:spcAft>
          <a:spcPct val="0"/>
        </a:spcAft>
        <a:defRPr kumimoji="1" sz="4400">
          <a:solidFill>
            <a:schemeClr val="tx1"/>
          </a:solidFill>
          <a:latin typeface="Calibri" pitchFamily="34" charset="0"/>
          <a:ea typeface="ＭＳ Ｐゴシック" charset="-128"/>
        </a:defRPr>
      </a:lvl6pPr>
      <a:lvl7pPr marL="913530" algn="ctr" rtl="0" fontAlgn="base">
        <a:spcBef>
          <a:spcPct val="0"/>
        </a:spcBef>
        <a:spcAft>
          <a:spcPct val="0"/>
        </a:spcAft>
        <a:defRPr kumimoji="1" sz="4400">
          <a:solidFill>
            <a:schemeClr val="tx1"/>
          </a:solidFill>
          <a:latin typeface="Calibri" pitchFamily="34" charset="0"/>
          <a:ea typeface="ＭＳ Ｐゴシック" charset="-128"/>
        </a:defRPr>
      </a:lvl7pPr>
      <a:lvl8pPr marL="1370294" algn="ctr" rtl="0" fontAlgn="base">
        <a:spcBef>
          <a:spcPct val="0"/>
        </a:spcBef>
        <a:spcAft>
          <a:spcPct val="0"/>
        </a:spcAft>
        <a:defRPr kumimoji="1" sz="4400">
          <a:solidFill>
            <a:schemeClr val="tx1"/>
          </a:solidFill>
          <a:latin typeface="Calibri" pitchFamily="34" charset="0"/>
          <a:ea typeface="ＭＳ Ｐゴシック" charset="-128"/>
        </a:defRPr>
      </a:lvl8pPr>
      <a:lvl9pPr marL="1827056" algn="ctr" rtl="0" fontAlgn="base">
        <a:spcBef>
          <a:spcPct val="0"/>
        </a:spcBef>
        <a:spcAft>
          <a:spcPct val="0"/>
        </a:spcAft>
        <a:defRPr kumimoji="1" sz="4400">
          <a:solidFill>
            <a:schemeClr val="tx1"/>
          </a:solidFill>
          <a:latin typeface="Calibri" pitchFamily="34" charset="0"/>
          <a:ea typeface="ＭＳ Ｐゴシック" charset="-128"/>
        </a:defRPr>
      </a:lvl9pPr>
    </p:titleStyle>
    <p:bodyStyle>
      <a:lvl1pPr marL="341028" indent="-341028" algn="l" rtl="0" eaLnBrk="0" fontAlgn="base" hangingPunct="0">
        <a:spcBef>
          <a:spcPct val="20000"/>
        </a:spcBef>
        <a:spcAft>
          <a:spcPct val="0"/>
        </a:spcAft>
        <a:buFont typeface="Arial" pitchFamily="34" charset="0"/>
        <a:buChar char="•"/>
        <a:defRPr kumimoji="1" sz="3200" kern="1200">
          <a:solidFill>
            <a:schemeClr val="tx1"/>
          </a:solidFill>
          <a:latin typeface="+mn-lt"/>
          <a:ea typeface="+mn-ea"/>
          <a:cs typeface="+mn-cs"/>
        </a:defRPr>
      </a:lvl1pPr>
      <a:lvl2pPr marL="740742" indent="-283925" algn="l" rtl="0" eaLnBrk="0" fontAlgn="base" hangingPunct="0">
        <a:spcBef>
          <a:spcPct val="20000"/>
        </a:spcBef>
        <a:spcAft>
          <a:spcPct val="0"/>
        </a:spcAft>
        <a:buFont typeface="Arial" pitchFamily="34" charset="0"/>
        <a:buChar char="–"/>
        <a:defRPr kumimoji="1" sz="2800" kern="1200">
          <a:solidFill>
            <a:schemeClr val="tx1"/>
          </a:solidFill>
          <a:latin typeface="+mn-lt"/>
          <a:ea typeface="+mn-ea"/>
          <a:cs typeface="+mn-cs"/>
        </a:defRPr>
      </a:lvl2pPr>
      <a:lvl3pPr marL="1140458" indent="-226822" algn="l" rtl="0" eaLnBrk="0" fontAlgn="base" hangingPunct="0">
        <a:spcBef>
          <a:spcPct val="20000"/>
        </a:spcBef>
        <a:spcAft>
          <a:spcPct val="0"/>
        </a:spcAft>
        <a:buFont typeface="Arial" pitchFamily="34" charset="0"/>
        <a:buChar char="•"/>
        <a:defRPr kumimoji="1" sz="2400" kern="1200">
          <a:solidFill>
            <a:schemeClr val="tx1"/>
          </a:solidFill>
          <a:latin typeface="+mn-lt"/>
          <a:ea typeface="+mn-ea"/>
          <a:cs typeface="+mn-cs"/>
        </a:defRPr>
      </a:lvl3pPr>
      <a:lvl4pPr marL="1597274" indent="-226822" algn="l" rtl="0" eaLnBrk="0" fontAlgn="base" hangingPunct="0">
        <a:spcBef>
          <a:spcPct val="20000"/>
        </a:spcBef>
        <a:spcAft>
          <a:spcPct val="0"/>
        </a:spcAft>
        <a:buFont typeface="Arial" pitchFamily="34" charset="0"/>
        <a:buChar char="–"/>
        <a:defRPr kumimoji="1" sz="2000" kern="1200">
          <a:solidFill>
            <a:schemeClr val="tx1"/>
          </a:solidFill>
          <a:latin typeface="+mn-lt"/>
          <a:ea typeface="+mn-ea"/>
          <a:cs typeface="+mn-cs"/>
        </a:defRPr>
      </a:lvl4pPr>
      <a:lvl5pPr marL="2054093" indent="-226822" algn="l" rtl="0" eaLnBrk="0" fontAlgn="base" hangingPunct="0">
        <a:spcBef>
          <a:spcPct val="20000"/>
        </a:spcBef>
        <a:spcAft>
          <a:spcPct val="0"/>
        </a:spcAft>
        <a:buFont typeface="Arial" pitchFamily="34" charset="0"/>
        <a:buChar char="»"/>
        <a:defRPr kumimoji="1" sz="2000" kern="1200">
          <a:solidFill>
            <a:schemeClr val="tx1"/>
          </a:solidFill>
          <a:latin typeface="+mn-lt"/>
          <a:ea typeface="+mn-ea"/>
          <a:cs typeface="+mn-cs"/>
        </a:defRPr>
      </a:lvl5pPr>
      <a:lvl6pPr marL="2512202" indent="-228381" algn="l" defTabSz="91353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68966" indent="-228381" algn="l" defTabSz="91353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5730" indent="-228381" algn="l" defTabSz="91353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2494" indent="-228381" algn="l" defTabSz="91353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3530" rtl="0" eaLnBrk="1" latinLnBrk="0" hangingPunct="1">
        <a:defRPr kumimoji="1" sz="1800" kern="1200">
          <a:solidFill>
            <a:schemeClr val="tx1"/>
          </a:solidFill>
          <a:latin typeface="+mn-lt"/>
          <a:ea typeface="+mn-ea"/>
          <a:cs typeface="+mn-cs"/>
        </a:defRPr>
      </a:lvl1pPr>
      <a:lvl2pPr marL="456765" algn="l" defTabSz="913530" rtl="0" eaLnBrk="1" latinLnBrk="0" hangingPunct="1">
        <a:defRPr kumimoji="1" sz="1800" kern="1200">
          <a:solidFill>
            <a:schemeClr val="tx1"/>
          </a:solidFill>
          <a:latin typeface="+mn-lt"/>
          <a:ea typeface="+mn-ea"/>
          <a:cs typeface="+mn-cs"/>
        </a:defRPr>
      </a:lvl2pPr>
      <a:lvl3pPr marL="913530" algn="l" defTabSz="913530" rtl="0" eaLnBrk="1" latinLnBrk="0" hangingPunct="1">
        <a:defRPr kumimoji="1" sz="1800" kern="1200">
          <a:solidFill>
            <a:schemeClr val="tx1"/>
          </a:solidFill>
          <a:latin typeface="+mn-lt"/>
          <a:ea typeface="+mn-ea"/>
          <a:cs typeface="+mn-cs"/>
        </a:defRPr>
      </a:lvl3pPr>
      <a:lvl4pPr marL="1370294" algn="l" defTabSz="913530" rtl="0" eaLnBrk="1" latinLnBrk="0" hangingPunct="1">
        <a:defRPr kumimoji="1" sz="1800" kern="1200">
          <a:solidFill>
            <a:schemeClr val="tx1"/>
          </a:solidFill>
          <a:latin typeface="+mn-lt"/>
          <a:ea typeface="+mn-ea"/>
          <a:cs typeface="+mn-cs"/>
        </a:defRPr>
      </a:lvl4pPr>
      <a:lvl5pPr marL="1827056" algn="l" defTabSz="913530" rtl="0" eaLnBrk="1" latinLnBrk="0" hangingPunct="1">
        <a:defRPr kumimoji="1" sz="1800" kern="1200">
          <a:solidFill>
            <a:schemeClr val="tx1"/>
          </a:solidFill>
          <a:latin typeface="+mn-lt"/>
          <a:ea typeface="+mn-ea"/>
          <a:cs typeface="+mn-cs"/>
        </a:defRPr>
      </a:lvl5pPr>
      <a:lvl6pPr marL="2283820" algn="l" defTabSz="913530" rtl="0" eaLnBrk="1" latinLnBrk="0" hangingPunct="1">
        <a:defRPr kumimoji="1" sz="1800" kern="1200">
          <a:solidFill>
            <a:schemeClr val="tx1"/>
          </a:solidFill>
          <a:latin typeface="+mn-lt"/>
          <a:ea typeface="+mn-ea"/>
          <a:cs typeface="+mn-cs"/>
        </a:defRPr>
      </a:lvl6pPr>
      <a:lvl7pPr marL="2740583" algn="l" defTabSz="913530" rtl="0" eaLnBrk="1" latinLnBrk="0" hangingPunct="1">
        <a:defRPr kumimoji="1" sz="1800" kern="1200">
          <a:solidFill>
            <a:schemeClr val="tx1"/>
          </a:solidFill>
          <a:latin typeface="+mn-lt"/>
          <a:ea typeface="+mn-ea"/>
          <a:cs typeface="+mn-cs"/>
        </a:defRPr>
      </a:lvl7pPr>
      <a:lvl8pPr marL="3197348" algn="l" defTabSz="913530" rtl="0" eaLnBrk="1" latinLnBrk="0" hangingPunct="1">
        <a:defRPr kumimoji="1" sz="1800" kern="1200">
          <a:solidFill>
            <a:schemeClr val="tx1"/>
          </a:solidFill>
          <a:latin typeface="+mn-lt"/>
          <a:ea typeface="+mn-ea"/>
          <a:cs typeface="+mn-cs"/>
        </a:defRPr>
      </a:lvl8pPr>
      <a:lvl9pPr marL="3654113" algn="l" defTabSz="913530" rtl="0" eaLnBrk="1" latinLnBrk="0" hangingPunct="1">
        <a:defRPr kumimoji="1"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タイトル プレースホルダ 1"/>
          <p:cNvSpPr>
            <a:spLocks noGrp="1"/>
          </p:cNvSpPr>
          <p:nvPr>
            <p:ph type="title"/>
          </p:nvPr>
        </p:nvSpPr>
        <p:spPr bwMode="auto">
          <a:xfrm>
            <a:off x="495300" y="274638"/>
            <a:ext cx="8915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353" tIns="45677" rIns="91353" bIns="45677" numCol="1" anchor="ctr" anchorCtr="0" compatLnSpc="1">
            <a:prstTxWarp prst="textNoShape">
              <a:avLst/>
            </a:prstTxWarp>
          </a:bodyPr>
          <a:lstStyle/>
          <a:p>
            <a:pPr lvl="0"/>
            <a:r>
              <a:rPr lang="ja-JP" altLang="en-US" smtClean="0"/>
              <a:t>マスタ タイトルの書式設定</a:t>
            </a:r>
          </a:p>
        </p:txBody>
      </p:sp>
      <p:sp>
        <p:nvSpPr>
          <p:cNvPr id="2051" name="テキスト プレースホルダ 2"/>
          <p:cNvSpPr>
            <a:spLocks noGrp="1"/>
          </p:cNvSpPr>
          <p:nvPr>
            <p:ph type="body" idx="1"/>
          </p:nvPr>
        </p:nvSpPr>
        <p:spPr bwMode="auto">
          <a:xfrm>
            <a:off x="495300" y="1600216"/>
            <a:ext cx="89154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353" tIns="45677" rIns="91353" bIns="45677"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4" name="日付プレースホルダ 3"/>
          <p:cNvSpPr>
            <a:spLocks noGrp="1"/>
          </p:cNvSpPr>
          <p:nvPr>
            <p:ph type="dt" sz="half" idx="2"/>
          </p:nvPr>
        </p:nvSpPr>
        <p:spPr>
          <a:xfrm>
            <a:off x="495300" y="6356423"/>
            <a:ext cx="2311400" cy="365125"/>
          </a:xfrm>
          <a:prstGeom prst="rect">
            <a:avLst/>
          </a:prstGeom>
        </p:spPr>
        <p:txBody>
          <a:bodyPr vert="horz" lIns="91353" tIns="45677" rIns="91353" bIns="45677" rtlCol="0" anchor="ctr"/>
          <a:lstStyle>
            <a:lvl1pPr algn="l">
              <a:defRPr sz="1200">
                <a:solidFill>
                  <a:schemeClr val="tx1">
                    <a:tint val="75000"/>
                  </a:schemeClr>
                </a:solidFill>
                <a:latin typeface="Arial" charset="0"/>
                <a:ea typeface="ＭＳ Ｐゴシック" charset="-128"/>
              </a:defRPr>
            </a:lvl1pPr>
          </a:lstStyle>
          <a:p>
            <a:pPr>
              <a:defRPr/>
            </a:pPr>
            <a:endParaRPr lang="ja-JP" altLang="en-US">
              <a:solidFill>
                <a:prstClr val="black">
                  <a:tint val="75000"/>
                </a:prstClr>
              </a:solidFill>
            </a:endParaRPr>
          </a:p>
        </p:txBody>
      </p:sp>
      <p:sp>
        <p:nvSpPr>
          <p:cNvPr id="5" name="フッター プレースホルダ 4"/>
          <p:cNvSpPr>
            <a:spLocks noGrp="1"/>
          </p:cNvSpPr>
          <p:nvPr>
            <p:ph type="ftr" sz="quarter" idx="3"/>
          </p:nvPr>
        </p:nvSpPr>
        <p:spPr>
          <a:xfrm>
            <a:off x="3384556" y="6356423"/>
            <a:ext cx="3136900" cy="365125"/>
          </a:xfrm>
          <a:prstGeom prst="rect">
            <a:avLst/>
          </a:prstGeom>
        </p:spPr>
        <p:txBody>
          <a:bodyPr vert="horz" lIns="91353" tIns="45677" rIns="91353" bIns="45677" rtlCol="0" anchor="ctr"/>
          <a:lstStyle>
            <a:lvl1pPr algn="ctr">
              <a:defRPr sz="1200">
                <a:solidFill>
                  <a:schemeClr val="tx1">
                    <a:tint val="75000"/>
                  </a:schemeClr>
                </a:solidFill>
                <a:latin typeface="Arial" charset="0"/>
                <a:ea typeface="ＭＳ Ｐゴシック" charset="-128"/>
              </a:defRPr>
            </a:lvl1pPr>
          </a:lstStyle>
          <a:p>
            <a:pPr>
              <a:defRPr/>
            </a:pPr>
            <a:endParaRPr lang="ja-JP" altLang="en-US">
              <a:solidFill>
                <a:prstClr val="black">
                  <a:tint val="75000"/>
                </a:prstClr>
              </a:solidFill>
            </a:endParaRPr>
          </a:p>
        </p:txBody>
      </p:sp>
      <p:sp>
        <p:nvSpPr>
          <p:cNvPr id="6" name="スライド番号プレースホルダ 5"/>
          <p:cNvSpPr>
            <a:spLocks noGrp="1"/>
          </p:cNvSpPr>
          <p:nvPr>
            <p:ph type="sldNum" sz="quarter" idx="4"/>
          </p:nvPr>
        </p:nvSpPr>
        <p:spPr>
          <a:xfrm>
            <a:off x="7099300" y="6356423"/>
            <a:ext cx="2311400" cy="365125"/>
          </a:xfrm>
          <a:prstGeom prst="rect">
            <a:avLst/>
          </a:prstGeom>
        </p:spPr>
        <p:txBody>
          <a:bodyPr vert="horz" lIns="91353" tIns="45677" rIns="91353" bIns="45677" rtlCol="0" anchor="ctr"/>
          <a:lstStyle>
            <a:lvl1pPr algn="r">
              <a:defRPr sz="1200">
                <a:solidFill>
                  <a:schemeClr val="tx1">
                    <a:tint val="75000"/>
                  </a:schemeClr>
                </a:solidFill>
                <a:latin typeface="Arial" charset="0"/>
                <a:ea typeface="ＭＳ Ｐゴシック" charset="-128"/>
              </a:defRPr>
            </a:lvl1pPr>
          </a:lstStyle>
          <a:p>
            <a:pPr>
              <a:defRPr/>
            </a:pPr>
            <a:fld id="{8A4A51EA-3066-4A53-8073-E333435E859D}" type="slidenum">
              <a:rPr lang="ja-JP" altLang="en-US">
                <a:solidFill>
                  <a:prstClr val="black">
                    <a:tint val="75000"/>
                  </a:prstClr>
                </a:solidFill>
              </a:rPr>
              <a:pPr>
                <a:defRPr/>
              </a:pPr>
              <a:t>‹#›</a:t>
            </a:fld>
            <a:endParaRPr lang="ja-JP" altLang="en-US">
              <a:solidFill>
                <a:prstClr val="black">
                  <a:tint val="75000"/>
                </a:prstClr>
              </a:solidFill>
            </a:endParaRPr>
          </a:p>
        </p:txBody>
      </p:sp>
    </p:spTree>
    <p:extLst>
      <p:ext uri="{BB962C8B-B14F-4D97-AF65-F5344CB8AC3E}">
        <p14:creationId xmlns:p14="http://schemas.microsoft.com/office/powerpoint/2010/main" val="474783142"/>
      </p:ext>
    </p:extLst>
  </p:cSld>
  <p:clrMap bg1="lt1" tx1="dk1" bg2="lt2" tx2="dk2" accent1="accent1" accent2="accent2" accent3="accent3" accent4="accent4" accent5="accent5" accent6="accent6" hlink="hlink" folHlink="folHlink"/>
  <p:sldLayoutIdLst>
    <p:sldLayoutId id="2147489398" r:id="rId1"/>
    <p:sldLayoutId id="2147489399" r:id="rId2"/>
    <p:sldLayoutId id="2147489400" r:id="rId3"/>
    <p:sldLayoutId id="2147489401" r:id="rId4"/>
    <p:sldLayoutId id="2147489402" r:id="rId5"/>
    <p:sldLayoutId id="2147489403" r:id="rId6"/>
    <p:sldLayoutId id="2147489404" r:id="rId7"/>
    <p:sldLayoutId id="2147489405" r:id="rId8"/>
    <p:sldLayoutId id="2147489406" r:id="rId9"/>
    <p:sldLayoutId id="2147489407" r:id="rId10"/>
    <p:sldLayoutId id="2147489408" r:id="rId11"/>
  </p:sldLayoutIdLst>
  <p:hf hdr="0" ftr="0" dt="0"/>
  <p:txStyles>
    <p:titleStyle>
      <a:lvl1pPr algn="ctr" rtl="0" eaLnBrk="0" fontAlgn="base" hangingPunct="0">
        <a:spcBef>
          <a:spcPct val="0"/>
        </a:spcBef>
        <a:spcAft>
          <a:spcPct val="0"/>
        </a:spcAft>
        <a:defRPr kumimoji="1" sz="4400" kern="1200">
          <a:solidFill>
            <a:schemeClr val="tx1"/>
          </a:solidFill>
          <a:latin typeface="+mj-lt"/>
          <a:ea typeface="+mj-ea"/>
          <a:cs typeface="+mj-cs"/>
        </a:defRPr>
      </a:lvl1pPr>
      <a:lvl2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2pPr>
      <a:lvl3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3pPr>
      <a:lvl4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4pPr>
      <a:lvl5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5pPr>
      <a:lvl6pPr marL="456765" algn="ctr" rtl="0" fontAlgn="base">
        <a:spcBef>
          <a:spcPct val="0"/>
        </a:spcBef>
        <a:spcAft>
          <a:spcPct val="0"/>
        </a:spcAft>
        <a:defRPr kumimoji="1" sz="4400">
          <a:solidFill>
            <a:schemeClr val="tx1"/>
          </a:solidFill>
          <a:latin typeface="Calibri" pitchFamily="34" charset="0"/>
          <a:ea typeface="ＭＳ Ｐゴシック" charset="-128"/>
        </a:defRPr>
      </a:lvl6pPr>
      <a:lvl7pPr marL="913530" algn="ctr" rtl="0" fontAlgn="base">
        <a:spcBef>
          <a:spcPct val="0"/>
        </a:spcBef>
        <a:spcAft>
          <a:spcPct val="0"/>
        </a:spcAft>
        <a:defRPr kumimoji="1" sz="4400">
          <a:solidFill>
            <a:schemeClr val="tx1"/>
          </a:solidFill>
          <a:latin typeface="Calibri" pitchFamily="34" charset="0"/>
          <a:ea typeface="ＭＳ Ｐゴシック" charset="-128"/>
        </a:defRPr>
      </a:lvl7pPr>
      <a:lvl8pPr marL="1370294" algn="ctr" rtl="0" fontAlgn="base">
        <a:spcBef>
          <a:spcPct val="0"/>
        </a:spcBef>
        <a:spcAft>
          <a:spcPct val="0"/>
        </a:spcAft>
        <a:defRPr kumimoji="1" sz="4400">
          <a:solidFill>
            <a:schemeClr val="tx1"/>
          </a:solidFill>
          <a:latin typeface="Calibri" pitchFamily="34" charset="0"/>
          <a:ea typeface="ＭＳ Ｐゴシック" charset="-128"/>
        </a:defRPr>
      </a:lvl8pPr>
      <a:lvl9pPr marL="1827056" algn="ctr" rtl="0" fontAlgn="base">
        <a:spcBef>
          <a:spcPct val="0"/>
        </a:spcBef>
        <a:spcAft>
          <a:spcPct val="0"/>
        </a:spcAft>
        <a:defRPr kumimoji="1" sz="4400">
          <a:solidFill>
            <a:schemeClr val="tx1"/>
          </a:solidFill>
          <a:latin typeface="Calibri" pitchFamily="34" charset="0"/>
          <a:ea typeface="ＭＳ Ｐゴシック" charset="-128"/>
        </a:defRPr>
      </a:lvl9pPr>
    </p:titleStyle>
    <p:bodyStyle>
      <a:lvl1pPr marL="341028" indent="-341028" algn="l" rtl="0" eaLnBrk="0" fontAlgn="base" hangingPunct="0">
        <a:spcBef>
          <a:spcPct val="20000"/>
        </a:spcBef>
        <a:spcAft>
          <a:spcPct val="0"/>
        </a:spcAft>
        <a:buFont typeface="Arial" pitchFamily="34" charset="0"/>
        <a:buChar char="•"/>
        <a:defRPr kumimoji="1" sz="3200" kern="1200">
          <a:solidFill>
            <a:schemeClr val="tx1"/>
          </a:solidFill>
          <a:latin typeface="+mn-lt"/>
          <a:ea typeface="+mn-ea"/>
          <a:cs typeface="+mn-cs"/>
        </a:defRPr>
      </a:lvl1pPr>
      <a:lvl2pPr marL="740742" indent="-283925" algn="l" rtl="0" eaLnBrk="0" fontAlgn="base" hangingPunct="0">
        <a:spcBef>
          <a:spcPct val="20000"/>
        </a:spcBef>
        <a:spcAft>
          <a:spcPct val="0"/>
        </a:spcAft>
        <a:buFont typeface="Arial" pitchFamily="34" charset="0"/>
        <a:buChar char="–"/>
        <a:defRPr kumimoji="1" sz="2800" kern="1200">
          <a:solidFill>
            <a:schemeClr val="tx1"/>
          </a:solidFill>
          <a:latin typeface="+mn-lt"/>
          <a:ea typeface="+mn-ea"/>
          <a:cs typeface="+mn-cs"/>
        </a:defRPr>
      </a:lvl2pPr>
      <a:lvl3pPr marL="1140458" indent="-226822" algn="l" rtl="0" eaLnBrk="0" fontAlgn="base" hangingPunct="0">
        <a:spcBef>
          <a:spcPct val="20000"/>
        </a:spcBef>
        <a:spcAft>
          <a:spcPct val="0"/>
        </a:spcAft>
        <a:buFont typeface="Arial" pitchFamily="34" charset="0"/>
        <a:buChar char="•"/>
        <a:defRPr kumimoji="1" sz="2400" kern="1200">
          <a:solidFill>
            <a:schemeClr val="tx1"/>
          </a:solidFill>
          <a:latin typeface="+mn-lt"/>
          <a:ea typeface="+mn-ea"/>
          <a:cs typeface="+mn-cs"/>
        </a:defRPr>
      </a:lvl3pPr>
      <a:lvl4pPr marL="1597274" indent="-226822" algn="l" rtl="0" eaLnBrk="0" fontAlgn="base" hangingPunct="0">
        <a:spcBef>
          <a:spcPct val="20000"/>
        </a:spcBef>
        <a:spcAft>
          <a:spcPct val="0"/>
        </a:spcAft>
        <a:buFont typeface="Arial" pitchFamily="34" charset="0"/>
        <a:buChar char="–"/>
        <a:defRPr kumimoji="1" sz="2000" kern="1200">
          <a:solidFill>
            <a:schemeClr val="tx1"/>
          </a:solidFill>
          <a:latin typeface="+mn-lt"/>
          <a:ea typeface="+mn-ea"/>
          <a:cs typeface="+mn-cs"/>
        </a:defRPr>
      </a:lvl4pPr>
      <a:lvl5pPr marL="2054093" indent="-226822" algn="l" rtl="0" eaLnBrk="0" fontAlgn="base" hangingPunct="0">
        <a:spcBef>
          <a:spcPct val="20000"/>
        </a:spcBef>
        <a:spcAft>
          <a:spcPct val="0"/>
        </a:spcAft>
        <a:buFont typeface="Arial" pitchFamily="34" charset="0"/>
        <a:buChar char="»"/>
        <a:defRPr kumimoji="1" sz="2000" kern="1200">
          <a:solidFill>
            <a:schemeClr val="tx1"/>
          </a:solidFill>
          <a:latin typeface="+mn-lt"/>
          <a:ea typeface="+mn-ea"/>
          <a:cs typeface="+mn-cs"/>
        </a:defRPr>
      </a:lvl5pPr>
      <a:lvl6pPr marL="2512202" indent="-228381" algn="l" defTabSz="91353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68966" indent="-228381" algn="l" defTabSz="91353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5730" indent="-228381" algn="l" defTabSz="91353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2494" indent="-228381" algn="l" defTabSz="91353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3530" rtl="0" eaLnBrk="1" latinLnBrk="0" hangingPunct="1">
        <a:defRPr kumimoji="1" sz="1800" kern="1200">
          <a:solidFill>
            <a:schemeClr val="tx1"/>
          </a:solidFill>
          <a:latin typeface="+mn-lt"/>
          <a:ea typeface="+mn-ea"/>
          <a:cs typeface="+mn-cs"/>
        </a:defRPr>
      </a:lvl1pPr>
      <a:lvl2pPr marL="456765" algn="l" defTabSz="913530" rtl="0" eaLnBrk="1" latinLnBrk="0" hangingPunct="1">
        <a:defRPr kumimoji="1" sz="1800" kern="1200">
          <a:solidFill>
            <a:schemeClr val="tx1"/>
          </a:solidFill>
          <a:latin typeface="+mn-lt"/>
          <a:ea typeface="+mn-ea"/>
          <a:cs typeface="+mn-cs"/>
        </a:defRPr>
      </a:lvl2pPr>
      <a:lvl3pPr marL="913530" algn="l" defTabSz="913530" rtl="0" eaLnBrk="1" latinLnBrk="0" hangingPunct="1">
        <a:defRPr kumimoji="1" sz="1800" kern="1200">
          <a:solidFill>
            <a:schemeClr val="tx1"/>
          </a:solidFill>
          <a:latin typeface="+mn-lt"/>
          <a:ea typeface="+mn-ea"/>
          <a:cs typeface="+mn-cs"/>
        </a:defRPr>
      </a:lvl3pPr>
      <a:lvl4pPr marL="1370294" algn="l" defTabSz="913530" rtl="0" eaLnBrk="1" latinLnBrk="0" hangingPunct="1">
        <a:defRPr kumimoji="1" sz="1800" kern="1200">
          <a:solidFill>
            <a:schemeClr val="tx1"/>
          </a:solidFill>
          <a:latin typeface="+mn-lt"/>
          <a:ea typeface="+mn-ea"/>
          <a:cs typeface="+mn-cs"/>
        </a:defRPr>
      </a:lvl4pPr>
      <a:lvl5pPr marL="1827056" algn="l" defTabSz="913530" rtl="0" eaLnBrk="1" latinLnBrk="0" hangingPunct="1">
        <a:defRPr kumimoji="1" sz="1800" kern="1200">
          <a:solidFill>
            <a:schemeClr val="tx1"/>
          </a:solidFill>
          <a:latin typeface="+mn-lt"/>
          <a:ea typeface="+mn-ea"/>
          <a:cs typeface="+mn-cs"/>
        </a:defRPr>
      </a:lvl5pPr>
      <a:lvl6pPr marL="2283820" algn="l" defTabSz="913530" rtl="0" eaLnBrk="1" latinLnBrk="0" hangingPunct="1">
        <a:defRPr kumimoji="1" sz="1800" kern="1200">
          <a:solidFill>
            <a:schemeClr val="tx1"/>
          </a:solidFill>
          <a:latin typeface="+mn-lt"/>
          <a:ea typeface="+mn-ea"/>
          <a:cs typeface="+mn-cs"/>
        </a:defRPr>
      </a:lvl6pPr>
      <a:lvl7pPr marL="2740583" algn="l" defTabSz="913530" rtl="0" eaLnBrk="1" latinLnBrk="0" hangingPunct="1">
        <a:defRPr kumimoji="1" sz="1800" kern="1200">
          <a:solidFill>
            <a:schemeClr val="tx1"/>
          </a:solidFill>
          <a:latin typeface="+mn-lt"/>
          <a:ea typeface="+mn-ea"/>
          <a:cs typeface="+mn-cs"/>
        </a:defRPr>
      </a:lvl7pPr>
      <a:lvl8pPr marL="3197348" algn="l" defTabSz="913530" rtl="0" eaLnBrk="1" latinLnBrk="0" hangingPunct="1">
        <a:defRPr kumimoji="1" sz="1800" kern="1200">
          <a:solidFill>
            <a:schemeClr val="tx1"/>
          </a:solidFill>
          <a:latin typeface="+mn-lt"/>
          <a:ea typeface="+mn-ea"/>
          <a:cs typeface="+mn-cs"/>
        </a:defRPr>
      </a:lvl8pPr>
      <a:lvl9pPr marL="3654113" algn="l" defTabSz="91353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7.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4.jpeg"/><Relationship Id="rId2" Type="http://schemas.openxmlformats.org/officeDocument/2006/relationships/hyperlink" Target="http://4.bp.blogspot.com/-_uiP7snuyhA/Us_Ng2k41sI/AAAAAAAAdK8/DBs2ee1iNPo/s800/kaisya_nakayoshi.png" TargetMode="External"/><Relationship Id="rId1" Type="http://schemas.openxmlformats.org/officeDocument/2006/relationships/slideLayout" Target="../slideLayouts/slideLayout27.xml"/><Relationship Id="rId6" Type="http://schemas.openxmlformats.org/officeDocument/2006/relationships/hyperlink" Target="http://www.google.co.jp/url?sa=i&amp;rct=j&amp;q=&amp;esrc=s&amp;source=images&amp;cd=&amp;cad=rja&amp;uact=8&amp;ved=2ahUKEwiQy_KbjMXZAhUMEpQKHZGCAPMQjRx6BAgAEAY&amp;url=http://01.gatag.net/0006870-free-illustraition/&amp;psig=AOvVaw3vn8msKXixC-HVHqrui51e&amp;ust=1519786476589264" TargetMode="External"/><Relationship Id="rId5" Type="http://schemas.openxmlformats.org/officeDocument/2006/relationships/image" Target="../media/image3.png"/><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0.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0.xml"/></Relationships>
</file>

<file path=ppt/slides/_rels/slide5.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50.xml"/><Relationship Id="rId1" Type="http://schemas.openxmlformats.org/officeDocument/2006/relationships/vmlDrawing" Target="../drawings/vmlDrawing1.vml"/><Relationship Id="rId4" Type="http://schemas.openxmlformats.org/officeDocument/2006/relationships/image" Target="../media/image5.emf"/></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テキスト ボックス 32"/>
          <p:cNvSpPr txBox="1"/>
          <p:nvPr/>
        </p:nvSpPr>
        <p:spPr>
          <a:xfrm>
            <a:off x="30498" y="1664805"/>
            <a:ext cx="9819046" cy="4591616"/>
          </a:xfrm>
          <a:prstGeom prst="rect">
            <a:avLst/>
          </a:prstGeom>
          <a:ln>
            <a:solidFill>
              <a:schemeClr val="accent1"/>
            </a:solidFill>
          </a:ln>
        </p:spPr>
        <p:style>
          <a:lnRef idx="2">
            <a:schemeClr val="dk1"/>
          </a:lnRef>
          <a:fillRef idx="1">
            <a:schemeClr val="lt1"/>
          </a:fillRef>
          <a:effectRef idx="0">
            <a:schemeClr val="dk1"/>
          </a:effectRef>
          <a:fontRef idx="minor">
            <a:schemeClr val="dk1"/>
          </a:fontRef>
        </p:style>
        <p:txBody>
          <a:bodyPr wrap="square" lIns="72000" tIns="36000" rIns="72000" bIns="36000" rtlCol="0" anchor="ctr" anchorCtr="0">
            <a:noAutofit/>
          </a:bodyPr>
          <a:lstStyle/>
          <a:p>
            <a:pPr marL="342900" marR="0" lvl="0" indent="-342900" algn="l" defTabSz="914400" rtl="0" eaLnBrk="1" fontAlgn="auto" latinLnBrk="0" hangingPunct="1">
              <a:lnSpc>
                <a:spcPts val="1600"/>
              </a:lnSpc>
              <a:spcBef>
                <a:spcPts val="0"/>
              </a:spcBef>
              <a:spcAft>
                <a:spcPts val="0"/>
              </a:spcAft>
              <a:buClrTx/>
              <a:buSzTx/>
              <a:buFontTx/>
              <a:buNone/>
              <a:tabLst/>
              <a:defRPr/>
            </a:pPr>
            <a:endParaRPr kumimoji="1" lang="ja-JP" altLang="en-US" sz="12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メイリオ" panose="020B0604030504040204" pitchFamily="50" charset="-128"/>
            </a:endParaRPr>
          </a:p>
        </p:txBody>
      </p:sp>
      <p:sp>
        <p:nvSpPr>
          <p:cNvPr id="13" name="テキスト ボックス 12"/>
          <p:cNvSpPr txBox="1"/>
          <p:nvPr/>
        </p:nvSpPr>
        <p:spPr>
          <a:xfrm>
            <a:off x="-195572" y="8620"/>
            <a:ext cx="10279004" cy="338554"/>
          </a:xfrm>
          <a:prstGeom prst="rect">
            <a:avLst/>
          </a:prstGeom>
          <a:noFill/>
        </p:spPr>
        <p:txBody>
          <a:bodyPr wrap="square" rtlCol="0">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550" b="1" i="0" u="none" strike="noStrike" kern="1200" cap="none" spc="0" normalizeH="0" baseline="0" noProof="0" dirty="0" smtClean="0">
                <a:ln>
                  <a:noFill/>
                </a:ln>
                <a:solidFill>
                  <a:prstClr val="black"/>
                </a:solidFill>
                <a:effectLst/>
                <a:uLnTx/>
                <a:uFillTx/>
                <a:latin typeface="Arial" pitchFamily="34" charset="0"/>
                <a:ea typeface="ＭＳ Ｐゴシック" pitchFamily="50" charset="-128"/>
                <a:cs typeface="+mn-cs"/>
              </a:rPr>
              <a:t>地域共生社会の実現のための社会福祉法等の一部を改正する</a:t>
            </a:r>
            <a:r>
              <a:rPr kumimoji="1" lang="ja-JP" altLang="ja-JP" sz="1550" b="1" i="0" u="none" strike="noStrike" kern="1200" cap="none" spc="0" normalizeH="0" baseline="0" noProof="0" dirty="0" smtClean="0">
                <a:ln>
                  <a:noFill/>
                </a:ln>
                <a:solidFill>
                  <a:prstClr val="black"/>
                </a:solidFill>
                <a:effectLst/>
                <a:uLnTx/>
                <a:uFillTx/>
                <a:latin typeface="Arial" pitchFamily="34" charset="0"/>
                <a:ea typeface="ＭＳ Ｐゴシック" pitchFamily="50" charset="-128"/>
                <a:cs typeface="+mn-cs"/>
              </a:rPr>
              <a:t>法律案</a:t>
            </a:r>
            <a:r>
              <a:rPr kumimoji="1" lang="ja-JP" altLang="en-US" sz="1550" b="1"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の概要</a:t>
            </a:r>
            <a:endParaRPr kumimoji="1" lang="en-US" altLang="ja-JP" sz="1550" b="1"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endParaRPr>
          </a:p>
        </p:txBody>
      </p:sp>
      <p:sp>
        <p:nvSpPr>
          <p:cNvPr id="19" name="テキスト ボックス 18"/>
          <p:cNvSpPr txBox="1"/>
          <p:nvPr/>
        </p:nvSpPr>
        <p:spPr>
          <a:xfrm>
            <a:off x="44135" y="550410"/>
            <a:ext cx="9819046" cy="690886"/>
          </a:xfrm>
          <a:prstGeom prst="rect">
            <a:avLst/>
          </a:prstGeom>
          <a:ln>
            <a:solidFill>
              <a:schemeClr val="accent1"/>
            </a:solidFill>
          </a:ln>
        </p:spPr>
        <p:style>
          <a:lnRef idx="2">
            <a:schemeClr val="dk1"/>
          </a:lnRef>
          <a:fillRef idx="1">
            <a:schemeClr val="lt1"/>
          </a:fillRef>
          <a:effectRef idx="0">
            <a:schemeClr val="dk1"/>
          </a:effectRef>
          <a:fontRef idx="minor">
            <a:schemeClr val="dk1"/>
          </a:fontRef>
        </p:style>
        <p:txBody>
          <a:bodyPr wrap="square" lIns="18000" rIns="18000" rtlCol="0">
            <a:noAutofit/>
          </a:bodyPr>
          <a:lstStyle/>
          <a:p>
            <a:pPr marL="85725" marR="0" lvl="0" indent="-85725" algn="l" defTabSz="914400" rtl="0" eaLnBrk="1" fontAlgn="auto" latinLnBrk="0" hangingPunct="1">
              <a:lnSpc>
                <a:spcPts val="1600"/>
              </a:lnSpc>
              <a:spcBef>
                <a:spcPts val="0"/>
              </a:spcBef>
              <a:spcAft>
                <a:spcPts val="0"/>
              </a:spcAft>
              <a:buClrTx/>
              <a:buSzTx/>
              <a:buFontTx/>
              <a:buNone/>
              <a:tabLst/>
              <a:defRPr/>
            </a:pPr>
            <a:r>
              <a:rPr kumimoji="1" lang="ja-JP" altLang="en-US" sz="1300" b="0" i="0" u="none" strike="noStrike" kern="1200" cap="none" spc="0" normalizeH="0" baseline="0" noProof="0" dirty="0" smtClean="0">
                <a:ln>
                  <a:noFill/>
                </a:ln>
                <a:solidFill>
                  <a:prstClr val="black"/>
                </a:solidFill>
                <a:effectLst/>
                <a:uLnTx/>
                <a:uFillTx/>
                <a:latin typeface="Calibri"/>
                <a:ea typeface="ＭＳ Ｐゴシック" panose="020B0600070205080204" pitchFamily="50" charset="-128"/>
                <a:cs typeface="+mn-cs"/>
              </a:rPr>
              <a:t>　</a:t>
            </a:r>
            <a:r>
              <a:rPr kumimoji="1" lang="ja-JP" altLang="en-US" sz="1300" b="0" i="0" u="none" strike="noStrike" kern="1200" cap="none" spc="0" normalizeH="0" baseline="0" noProof="0" dirty="0" smtClean="0">
                <a:ln>
                  <a:noFill/>
                </a:ln>
                <a:solidFill>
                  <a:srgbClr val="FF0000"/>
                </a:solidFill>
                <a:effectLst/>
                <a:uLnTx/>
                <a:uFillTx/>
                <a:latin typeface="Calibri"/>
                <a:ea typeface="ＭＳ Ｐゴシック" panose="020B0600070205080204" pitchFamily="50" charset="-128"/>
                <a:cs typeface="+mn-cs"/>
              </a:rPr>
              <a:t>　</a:t>
            </a:r>
            <a:r>
              <a:rPr kumimoji="1" lang="ja-JP" altLang="en-US" sz="1300" b="0" i="0" u="none" strike="noStrike" kern="1200" cap="none" spc="0" normalizeH="0" baseline="0" noProof="0" dirty="0" smtClean="0">
                <a:ln>
                  <a:noFill/>
                </a:ln>
                <a:solidFill>
                  <a:prstClr val="black"/>
                </a:solidFill>
                <a:effectLst/>
                <a:uLnTx/>
                <a:uFillTx/>
                <a:latin typeface="Calibri"/>
                <a:ea typeface="ＭＳ Ｐゴシック" panose="020B0600070205080204" pitchFamily="50" charset="-128"/>
                <a:cs typeface="+mn-cs"/>
              </a:rPr>
              <a:t>地域</a:t>
            </a:r>
            <a:r>
              <a:rPr kumimoji="1" lang="ja-JP" altLang="en-US" sz="13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共生社会の実現を図るため、</a:t>
            </a:r>
            <a:r>
              <a:rPr kumimoji="1" lang="ja-JP" altLang="en-US" sz="13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cs typeface="メイリオ" panose="020B0604030504040204" pitchFamily="50" charset="-128"/>
              </a:rPr>
              <a:t>地域</a:t>
            </a:r>
            <a:r>
              <a:rPr kumimoji="1" lang="ja-JP" altLang="en-US" sz="13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メイリオ" panose="020B0604030504040204" pitchFamily="50" charset="-128"/>
              </a:rPr>
              <a:t>住民</a:t>
            </a:r>
            <a:r>
              <a:rPr kumimoji="1" lang="ja-JP" altLang="en-US" sz="13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cs typeface="メイリオ" panose="020B0604030504040204" pitchFamily="50" charset="-128"/>
              </a:rPr>
              <a:t>の複雑化・複合化した</a:t>
            </a:r>
            <a:r>
              <a:rPr kumimoji="1" lang="ja-JP" altLang="en-US" sz="13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メイリオ" panose="020B0604030504040204" pitchFamily="50" charset="-128"/>
              </a:rPr>
              <a:t>支援</a:t>
            </a:r>
            <a:r>
              <a:rPr kumimoji="1" lang="ja-JP" altLang="en-US" sz="13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cs typeface="メイリオ" panose="020B0604030504040204" pitchFamily="50" charset="-128"/>
              </a:rPr>
              <a:t>ニーズに対応する</a:t>
            </a:r>
            <a:r>
              <a:rPr kumimoji="1" lang="ja-JP" altLang="en-US" sz="1300" b="0" i="0" u="none" strike="noStrike" kern="1200" cap="none" spc="0" normalizeH="0" baseline="0" noProof="0" dirty="0" smtClean="0">
                <a:ln>
                  <a:noFill/>
                </a:ln>
                <a:solidFill>
                  <a:prstClr val="black"/>
                </a:solidFill>
                <a:effectLst/>
                <a:uLnTx/>
                <a:uFillTx/>
                <a:latin typeface="Calibri"/>
                <a:ea typeface="ＭＳ Ｐゴシック" panose="020B0600070205080204" pitchFamily="50" charset="-128"/>
                <a:cs typeface="+mn-cs"/>
              </a:rPr>
              <a:t>包括的な</a:t>
            </a:r>
            <a:r>
              <a:rPr kumimoji="1" lang="ja-JP" altLang="en-US" sz="13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福祉サービス</a:t>
            </a:r>
            <a:r>
              <a:rPr kumimoji="1" lang="ja-JP" altLang="en-US" sz="1300" b="0" i="0" u="none" strike="noStrike" kern="1200" cap="none" spc="0" normalizeH="0" baseline="0" noProof="0" dirty="0" smtClean="0">
                <a:ln>
                  <a:noFill/>
                </a:ln>
                <a:solidFill>
                  <a:prstClr val="black"/>
                </a:solidFill>
                <a:effectLst/>
                <a:uLnTx/>
                <a:uFillTx/>
                <a:latin typeface="Calibri"/>
                <a:ea typeface="ＭＳ Ｐゴシック" panose="020B0600070205080204" pitchFamily="50" charset="-128"/>
                <a:cs typeface="+mn-cs"/>
              </a:rPr>
              <a:t>提供体制を整備する観点から、市町村の包括的な支援</a:t>
            </a:r>
            <a:r>
              <a:rPr kumimoji="1" lang="ja-JP" altLang="en-US" sz="13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体制の</a:t>
            </a:r>
            <a:r>
              <a:rPr kumimoji="1" lang="ja-JP" altLang="en-US" sz="1300" b="0" i="0" u="none" strike="noStrike" kern="1200" cap="none" spc="0" normalizeH="0" baseline="0" noProof="0" dirty="0" smtClean="0">
                <a:ln>
                  <a:noFill/>
                </a:ln>
                <a:solidFill>
                  <a:prstClr val="black"/>
                </a:solidFill>
                <a:effectLst/>
                <a:uLnTx/>
                <a:uFillTx/>
                <a:latin typeface="Calibri"/>
                <a:ea typeface="ＭＳ Ｐゴシック" panose="020B0600070205080204" pitchFamily="50" charset="-128"/>
                <a:cs typeface="+mn-cs"/>
              </a:rPr>
              <a:t>構築の支援、</a:t>
            </a:r>
            <a:r>
              <a:rPr kumimoji="1" lang="ja-JP" altLang="en-US" sz="13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地域の特性に</a:t>
            </a:r>
            <a:r>
              <a:rPr kumimoji="1" lang="ja-JP" altLang="en-US" sz="1300" b="0" i="0" u="none" strike="noStrike" kern="1200" cap="none" spc="0" normalizeH="0" baseline="0" noProof="0" dirty="0" smtClean="0">
                <a:ln>
                  <a:noFill/>
                </a:ln>
                <a:solidFill>
                  <a:prstClr val="black"/>
                </a:solidFill>
                <a:effectLst/>
                <a:uLnTx/>
                <a:uFillTx/>
                <a:latin typeface="Calibri"/>
                <a:ea typeface="ＭＳ Ｐゴシック" panose="020B0600070205080204" pitchFamily="50" charset="-128"/>
                <a:cs typeface="+mn-cs"/>
              </a:rPr>
              <a:t>応じた認知症施策や介護</a:t>
            </a:r>
            <a:r>
              <a:rPr kumimoji="1" lang="ja-JP" altLang="en-US" sz="13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サービス提供体制の</a:t>
            </a:r>
            <a:r>
              <a:rPr kumimoji="1" lang="ja-JP" altLang="en-US" sz="1300" b="0" i="0" u="none" strike="noStrike" kern="1200" cap="none" spc="0" normalizeH="0" baseline="0" noProof="0" dirty="0" smtClean="0">
                <a:ln>
                  <a:noFill/>
                </a:ln>
                <a:solidFill>
                  <a:prstClr val="black"/>
                </a:solidFill>
                <a:effectLst/>
                <a:uLnTx/>
                <a:uFillTx/>
                <a:latin typeface="Calibri"/>
                <a:ea typeface="ＭＳ Ｐゴシック" panose="020B0600070205080204" pitchFamily="50" charset="-128"/>
                <a:cs typeface="+mn-cs"/>
              </a:rPr>
              <a:t>整備等の</a:t>
            </a:r>
            <a:r>
              <a:rPr kumimoji="1" lang="ja-JP" altLang="en-US" sz="13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推進、医療・介護のデータ基盤の整備の推進</a:t>
            </a:r>
            <a:r>
              <a:rPr kumimoji="1" lang="ja-JP" altLang="en-US" sz="1300" b="0" i="0" u="none" strike="noStrike" kern="1200" cap="none" spc="0" normalizeH="0" baseline="0" noProof="0" dirty="0" smtClean="0">
                <a:ln>
                  <a:noFill/>
                </a:ln>
                <a:solidFill>
                  <a:prstClr val="black"/>
                </a:solidFill>
                <a:effectLst/>
                <a:uLnTx/>
                <a:uFillTx/>
                <a:latin typeface="Calibri"/>
                <a:ea typeface="ＭＳ Ｐゴシック" panose="020B0600070205080204" pitchFamily="50" charset="-128"/>
                <a:cs typeface="+mn-cs"/>
              </a:rPr>
              <a:t>、介護</a:t>
            </a:r>
            <a:r>
              <a:rPr kumimoji="1" lang="ja-JP" altLang="en-US" sz="13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人材確保及び業務効率化の取組の</a:t>
            </a:r>
            <a:r>
              <a:rPr kumimoji="1" lang="ja-JP" altLang="en-US" sz="1300" b="0" i="0" u="none" strike="noStrike" kern="1200" cap="none" spc="0" normalizeH="0" baseline="0" noProof="0" dirty="0" smtClean="0">
                <a:ln>
                  <a:noFill/>
                </a:ln>
                <a:solidFill>
                  <a:prstClr val="black"/>
                </a:solidFill>
                <a:effectLst/>
                <a:uLnTx/>
                <a:uFillTx/>
                <a:latin typeface="Calibri"/>
                <a:ea typeface="ＭＳ Ｐゴシック" panose="020B0600070205080204" pitchFamily="50" charset="-128"/>
                <a:cs typeface="+mn-cs"/>
              </a:rPr>
              <a:t>強化、社会</a:t>
            </a:r>
            <a:r>
              <a:rPr kumimoji="1" lang="ja-JP" altLang="en-US" sz="13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福祉連携推進</a:t>
            </a:r>
            <a:r>
              <a:rPr kumimoji="1" lang="ja-JP" altLang="en-US" sz="1300" b="0" i="0" u="none" strike="noStrike" kern="1200" cap="none" spc="0" normalizeH="0" baseline="0" noProof="0" dirty="0" smtClean="0">
                <a:ln>
                  <a:noFill/>
                </a:ln>
                <a:solidFill>
                  <a:prstClr val="black"/>
                </a:solidFill>
                <a:effectLst/>
                <a:uLnTx/>
                <a:uFillTx/>
                <a:latin typeface="Calibri"/>
                <a:ea typeface="ＭＳ Ｐゴシック" panose="020B0600070205080204" pitchFamily="50" charset="-128"/>
                <a:cs typeface="+mn-cs"/>
              </a:rPr>
              <a:t>法人制度</a:t>
            </a:r>
            <a:r>
              <a:rPr kumimoji="1" lang="ja-JP" altLang="en-US" sz="13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の</a:t>
            </a:r>
            <a:r>
              <a:rPr kumimoji="1" lang="ja-JP" altLang="en-US" sz="1300" b="0" i="0" u="none" strike="noStrike" kern="1200" cap="none" spc="0" normalizeH="0" baseline="0" noProof="0" dirty="0" smtClean="0">
                <a:ln>
                  <a:noFill/>
                </a:ln>
                <a:solidFill>
                  <a:prstClr val="black"/>
                </a:solidFill>
                <a:effectLst/>
                <a:uLnTx/>
                <a:uFillTx/>
                <a:latin typeface="Calibri"/>
                <a:ea typeface="ＭＳ Ｐゴシック" panose="020B0600070205080204" pitchFamily="50" charset="-128"/>
                <a:cs typeface="+mn-cs"/>
              </a:rPr>
              <a:t>創設等</a:t>
            </a:r>
            <a:r>
              <a:rPr kumimoji="1" lang="ja-JP" altLang="en-US" sz="13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の所要の措置を講</a:t>
            </a:r>
            <a:r>
              <a:rPr kumimoji="1" lang="ja-JP" altLang="en-US" sz="1300" b="0" i="0" u="none" strike="noStrike" kern="1200" cap="none" spc="0" normalizeH="0" baseline="0" noProof="0" dirty="0" smtClean="0">
                <a:ln>
                  <a:noFill/>
                </a:ln>
                <a:solidFill>
                  <a:prstClr val="black"/>
                </a:solidFill>
                <a:effectLst/>
                <a:uLnTx/>
                <a:uFillTx/>
                <a:latin typeface="Calibri"/>
                <a:ea typeface="ＭＳ Ｐゴシック" panose="020B0600070205080204" pitchFamily="50" charset="-128"/>
                <a:cs typeface="+mn-cs"/>
              </a:rPr>
              <a:t>ずる。</a:t>
            </a:r>
            <a:endParaRPr kumimoji="1" lang="en-US" altLang="ja-JP" sz="13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24" name="テキスト ボックス 23"/>
          <p:cNvSpPr txBox="1"/>
          <p:nvPr/>
        </p:nvSpPr>
        <p:spPr>
          <a:xfrm>
            <a:off x="45731" y="334437"/>
            <a:ext cx="1202807" cy="203236"/>
          </a:xfrm>
          <a:prstGeom prst="rect">
            <a:avLst/>
          </a:prstGeom>
          <a:solidFill>
            <a:schemeClr val="accent1">
              <a:lumMod val="20000"/>
              <a:lumOff val="80000"/>
            </a:schemeClr>
          </a:solidFill>
          <a:ln>
            <a:solidFill>
              <a:schemeClr val="accent1"/>
            </a:solidFill>
          </a:ln>
        </p:spPr>
        <p:style>
          <a:lnRef idx="2">
            <a:schemeClr val="dk1"/>
          </a:lnRef>
          <a:fillRef idx="1">
            <a:schemeClr val="lt1"/>
          </a:fillRef>
          <a:effectRef idx="0">
            <a:schemeClr val="dk1"/>
          </a:effectRef>
          <a:fontRef idx="minor">
            <a:schemeClr val="dk1"/>
          </a:fontRef>
        </p:style>
        <p:txBody>
          <a:bodyPr wrap="square" rtlCol="0" anchor="ctr">
            <a:no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400" b="0" i="0" u="none" strike="noStrike" kern="1200" cap="none" spc="0" normalizeH="0" baseline="0" noProof="0" dirty="0" smtClean="0">
                <a:ln>
                  <a:noFill/>
                </a:ln>
                <a:solidFill>
                  <a:prstClr val="black"/>
                </a:solidFill>
                <a:effectLst/>
                <a:uLnTx/>
                <a:uFillTx/>
                <a:latin typeface="ＤＦ特太ゴシック体" panose="020B0509000000000000" pitchFamily="49" charset="-128"/>
                <a:ea typeface="ＤＦ特太ゴシック体" panose="020B0509000000000000" pitchFamily="49" charset="-128"/>
                <a:cs typeface="+mn-cs"/>
              </a:rPr>
              <a:t>改正</a:t>
            </a:r>
            <a:r>
              <a:rPr kumimoji="1" lang="ja-JP" altLang="en-US" sz="1400" b="0" i="0" u="none" strike="noStrike" kern="1200" cap="none" spc="0" normalizeH="0" baseline="0" noProof="0" dirty="0">
                <a:ln>
                  <a:noFill/>
                </a:ln>
                <a:solidFill>
                  <a:prstClr val="black"/>
                </a:solidFill>
                <a:effectLst/>
                <a:uLnTx/>
                <a:uFillTx/>
                <a:latin typeface="ＤＦ特太ゴシック体" panose="020B0509000000000000" pitchFamily="49" charset="-128"/>
                <a:ea typeface="ＤＦ特太ゴシック体" panose="020B0509000000000000" pitchFamily="49" charset="-128"/>
                <a:cs typeface="+mn-cs"/>
              </a:rPr>
              <a:t>の趣旨</a:t>
            </a:r>
          </a:p>
        </p:txBody>
      </p:sp>
      <p:sp>
        <p:nvSpPr>
          <p:cNvPr id="25" name="テキスト ボックス 24"/>
          <p:cNvSpPr txBox="1"/>
          <p:nvPr/>
        </p:nvSpPr>
        <p:spPr>
          <a:xfrm>
            <a:off x="30498" y="6542116"/>
            <a:ext cx="9819046" cy="268535"/>
          </a:xfrm>
          <a:prstGeom prst="rect">
            <a:avLst/>
          </a:prstGeom>
          <a:ln>
            <a:solidFill>
              <a:schemeClr val="accent1"/>
            </a:solidFill>
          </a:ln>
        </p:spPr>
        <p:style>
          <a:lnRef idx="2">
            <a:schemeClr val="dk1"/>
          </a:lnRef>
          <a:fillRef idx="1">
            <a:schemeClr val="lt1"/>
          </a:fillRef>
          <a:effectRef idx="0">
            <a:schemeClr val="dk1"/>
          </a:effectRef>
          <a:fontRef idx="minor">
            <a:schemeClr val="dk1"/>
          </a:fontRef>
        </p:style>
        <p:txBody>
          <a:bodyPr wrap="square" rtlCol="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令和</a:t>
            </a:r>
            <a:r>
              <a:rPr kumimoji="1" lang="ja-JP" altLang="en-US"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３年４月</a:t>
            </a:r>
            <a:r>
              <a:rPr kumimoji="1" lang="ja-JP" altLang="en-US" sz="14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１日</a:t>
            </a:r>
            <a:r>
              <a:rPr kumimoji="1" lang="en-US" altLang="ja-JP" sz="13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a:t>
            </a:r>
            <a:r>
              <a:rPr kumimoji="1" lang="ja-JP" altLang="en-US" sz="13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ただし</a:t>
            </a:r>
            <a:r>
              <a:rPr kumimoji="1" lang="ja-JP" altLang="en-US" sz="13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、３②及び５は</a:t>
            </a:r>
            <a:r>
              <a:rPr kumimoji="1" lang="ja-JP" altLang="en-US" sz="13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公布の日から２年を</a:t>
            </a:r>
            <a:r>
              <a:rPr kumimoji="1" lang="ja-JP" altLang="en-US" sz="13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超えない</a:t>
            </a:r>
            <a:r>
              <a:rPr kumimoji="1" lang="ja-JP" altLang="en-US" sz="13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範囲の政令で定める</a:t>
            </a:r>
            <a:r>
              <a:rPr kumimoji="1" lang="ja-JP" altLang="en-US" sz="13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日、３</a:t>
            </a:r>
            <a:r>
              <a:rPr kumimoji="1" lang="en-US" altLang="ja-JP" sz="13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③</a:t>
            </a:r>
            <a:r>
              <a:rPr kumimoji="1" lang="ja-JP" altLang="en-US" sz="13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及び４③は</a:t>
            </a:r>
            <a:r>
              <a:rPr kumimoji="1" lang="ja-JP" altLang="en-US" sz="13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公布日</a:t>
            </a:r>
            <a:r>
              <a:rPr kumimoji="1" lang="en-US" altLang="ja-JP" sz="13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a:t>
            </a:r>
            <a:endParaRPr kumimoji="1" lang="ja-JP" altLang="en-US" sz="13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endParaRPr>
          </a:p>
        </p:txBody>
      </p:sp>
      <p:sp>
        <p:nvSpPr>
          <p:cNvPr id="27" name="テキスト ボックス 26"/>
          <p:cNvSpPr txBox="1"/>
          <p:nvPr/>
        </p:nvSpPr>
        <p:spPr>
          <a:xfrm>
            <a:off x="30498" y="6338880"/>
            <a:ext cx="1206000" cy="203236"/>
          </a:xfrm>
          <a:prstGeom prst="rect">
            <a:avLst/>
          </a:prstGeom>
          <a:solidFill>
            <a:schemeClr val="accent1">
              <a:lumMod val="20000"/>
              <a:lumOff val="80000"/>
            </a:schemeClr>
          </a:solidFill>
          <a:ln>
            <a:solidFill>
              <a:schemeClr val="accent1"/>
            </a:solidFill>
          </a:ln>
        </p:spPr>
        <p:style>
          <a:lnRef idx="2">
            <a:schemeClr val="dk1"/>
          </a:lnRef>
          <a:fillRef idx="1">
            <a:schemeClr val="lt1"/>
          </a:fillRef>
          <a:effectRef idx="0">
            <a:schemeClr val="dk1"/>
          </a:effectRef>
          <a:fontRef idx="minor">
            <a:schemeClr val="dk1"/>
          </a:fontRef>
        </p:style>
        <p:txBody>
          <a:bodyPr wrap="square" rtlCol="0" anchor="ctr">
            <a:no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400" b="0" i="0" u="none" strike="noStrike" kern="1200" cap="none" spc="0" normalizeH="0" baseline="0" noProof="0" dirty="0" smtClean="0">
                <a:ln>
                  <a:noFill/>
                </a:ln>
                <a:solidFill>
                  <a:prstClr val="black"/>
                </a:solidFill>
                <a:effectLst/>
                <a:uLnTx/>
                <a:uFillTx/>
                <a:latin typeface="ＤＦ特太ゴシック体" panose="020B0509000000000000" pitchFamily="49" charset="-128"/>
                <a:ea typeface="ＤＦ特太ゴシック体" panose="020B0509000000000000" pitchFamily="49" charset="-128"/>
                <a:cs typeface="+mn-cs"/>
              </a:rPr>
              <a:t>施行期日</a:t>
            </a:r>
            <a:endParaRPr kumimoji="1" lang="ja-JP" altLang="en-US" sz="1400" b="0" i="0" u="none" strike="noStrike" kern="1200" cap="none" spc="0" normalizeH="0" baseline="0" noProof="0" dirty="0">
              <a:ln>
                <a:noFill/>
              </a:ln>
              <a:solidFill>
                <a:prstClr val="black"/>
              </a:solidFill>
              <a:effectLst/>
              <a:uLnTx/>
              <a:uFillTx/>
              <a:latin typeface="ＤＦ特太ゴシック体" panose="020B0509000000000000" pitchFamily="49" charset="-128"/>
              <a:ea typeface="ＤＦ特太ゴシック体" panose="020B0509000000000000" pitchFamily="49" charset="-128"/>
              <a:cs typeface="+mn-cs"/>
            </a:endParaRPr>
          </a:p>
        </p:txBody>
      </p:sp>
      <p:sp>
        <p:nvSpPr>
          <p:cNvPr id="31" name="テキスト ボックス 30"/>
          <p:cNvSpPr txBox="1"/>
          <p:nvPr/>
        </p:nvSpPr>
        <p:spPr>
          <a:xfrm>
            <a:off x="30498" y="1436093"/>
            <a:ext cx="1206767" cy="228711"/>
          </a:xfrm>
          <a:prstGeom prst="rect">
            <a:avLst/>
          </a:prstGeom>
          <a:solidFill>
            <a:schemeClr val="accent1">
              <a:lumMod val="20000"/>
              <a:lumOff val="80000"/>
            </a:schemeClr>
          </a:solidFill>
          <a:ln>
            <a:solidFill>
              <a:schemeClr val="accent1"/>
            </a:solidFill>
          </a:ln>
        </p:spPr>
        <p:style>
          <a:lnRef idx="2">
            <a:schemeClr val="dk1"/>
          </a:lnRef>
          <a:fillRef idx="1">
            <a:schemeClr val="lt1"/>
          </a:fillRef>
          <a:effectRef idx="0">
            <a:schemeClr val="dk1"/>
          </a:effectRef>
          <a:fontRef idx="minor">
            <a:schemeClr val="dk1"/>
          </a:fontRef>
        </p:style>
        <p:txBody>
          <a:bodyPr wrap="square" rtlCol="0" anchor="ctr">
            <a:no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400" b="0" i="0" u="none" strike="noStrike" kern="1200" cap="none" spc="0" normalizeH="0" baseline="0" noProof="0" dirty="0" smtClean="0">
                <a:ln>
                  <a:noFill/>
                </a:ln>
                <a:solidFill>
                  <a:prstClr val="black"/>
                </a:solidFill>
                <a:effectLst/>
                <a:uLnTx/>
                <a:uFillTx/>
                <a:latin typeface="ＤＦ特太ゴシック体" panose="020B0509000000000000" pitchFamily="49" charset="-128"/>
                <a:ea typeface="ＤＦ特太ゴシック体" panose="020B0509000000000000" pitchFamily="49" charset="-128"/>
                <a:cs typeface="+mn-cs"/>
              </a:rPr>
              <a:t>改正の概要</a:t>
            </a:r>
            <a:endParaRPr kumimoji="1" lang="ja-JP" altLang="en-US" sz="1400" b="0" i="0" u="none" strike="noStrike" kern="1200" cap="none" spc="0" normalizeH="0" baseline="0" noProof="0" dirty="0">
              <a:ln>
                <a:noFill/>
              </a:ln>
              <a:solidFill>
                <a:prstClr val="black"/>
              </a:solidFill>
              <a:effectLst/>
              <a:uLnTx/>
              <a:uFillTx/>
              <a:latin typeface="ＤＦ特太ゴシック体" panose="020B0509000000000000" pitchFamily="49" charset="-128"/>
              <a:ea typeface="ＤＦ特太ゴシック体" panose="020B0509000000000000" pitchFamily="49" charset="-128"/>
              <a:cs typeface="+mn-cs"/>
            </a:endParaRPr>
          </a:p>
        </p:txBody>
      </p:sp>
      <p:sp>
        <p:nvSpPr>
          <p:cNvPr id="12" name="正方形/長方形 11"/>
          <p:cNvSpPr/>
          <p:nvPr/>
        </p:nvSpPr>
        <p:spPr>
          <a:xfrm>
            <a:off x="1269473" y="1205648"/>
            <a:ext cx="8821247" cy="230832"/>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9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a:t>
            </a:r>
            <a:r>
              <a:rPr kumimoji="1" lang="ja-JP" altLang="en-US" sz="9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地域共生社会：子供</a:t>
            </a:r>
            <a:r>
              <a:rPr kumimoji="1" lang="ja-JP" altLang="en-US" sz="9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・高齢者・障害者など全ての人々が地域、暮らし、生きがいを共に創り、高め合うことができる</a:t>
            </a:r>
            <a:r>
              <a:rPr kumimoji="1" lang="ja-JP" altLang="en-US" sz="9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社会（ニッポン</a:t>
            </a:r>
            <a:r>
              <a:rPr kumimoji="1" lang="ja-JP" altLang="en-US" sz="9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一億総活躍プラン（平成</a:t>
            </a:r>
            <a:r>
              <a:rPr kumimoji="1" lang="en-US" altLang="ja-JP" sz="9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28</a:t>
            </a:r>
            <a:r>
              <a:rPr kumimoji="1" lang="ja-JP" altLang="en-US" sz="9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年６月２日閣議決定））</a:t>
            </a:r>
          </a:p>
        </p:txBody>
      </p:sp>
      <p:sp>
        <p:nvSpPr>
          <p:cNvPr id="2" name="テキスト ボックス 1"/>
          <p:cNvSpPr txBox="1"/>
          <p:nvPr/>
        </p:nvSpPr>
        <p:spPr>
          <a:xfrm>
            <a:off x="44135" y="1628800"/>
            <a:ext cx="9805409" cy="4649090"/>
          </a:xfrm>
          <a:prstGeom prst="rect">
            <a:avLst/>
          </a:prstGeom>
          <a:noFill/>
        </p:spPr>
        <p:txBody>
          <a:bodyPr wrap="square" rtlCol="0" anchor="ctr">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1" i="0" u="sng"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１．地域住民の</a:t>
            </a:r>
            <a:r>
              <a:rPr kumimoji="1" lang="ja-JP" altLang="en-US" sz="1400" b="1" i="0" u="sng"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複雑化・複合化した</a:t>
            </a:r>
            <a:r>
              <a:rPr kumimoji="1" lang="ja-JP" altLang="en-US" sz="1400" b="1" i="0" u="sng"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支援ニーズに対応する市町村の包括的な支援体制の構築の</a:t>
            </a:r>
            <a:r>
              <a:rPr kumimoji="1" lang="ja-JP" altLang="en-US" sz="1400" b="1" i="0" u="sng"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支援</a:t>
            </a:r>
            <a:r>
              <a:rPr kumimoji="1" lang="ja-JP" altLang="en-US" sz="1400" b="1" i="0"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　　</a:t>
            </a:r>
            <a:r>
              <a:rPr kumimoji="1" lang="en-US" altLang="ja-JP" sz="12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a:t>
            </a:r>
            <a:r>
              <a:rPr kumimoji="1" lang="ja-JP" altLang="en-US" sz="12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社会福祉法、介護</a:t>
            </a:r>
            <a:r>
              <a:rPr kumimoji="1" lang="ja-JP" altLang="en-US" sz="12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保険法</a:t>
            </a:r>
            <a:r>
              <a:rPr kumimoji="1" lang="en-US" altLang="ja-JP" sz="12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a:t>
            </a:r>
            <a:endParaRPr kumimoji="1" lang="en-US" altLang="ja-JP" sz="12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　　　市町村において、既存</a:t>
            </a:r>
            <a:r>
              <a:rPr kumimoji="1" lang="ja-JP" altLang="en-US" sz="12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の相談支援等の取組</a:t>
            </a:r>
            <a:r>
              <a:rPr kumimoji="1" lang="ja-JP" altLang="en-US" sz="12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を活かしつつ、地域住民の抱える課題の解決のための包括的な支援体制の整備を行う、新たな</a:t>
            </a:r>
            <a:r>
              <a:rPr kumimoji="1" lang="ja-JP" altLang="en-US" sz="12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事業　</a:t>
            </a:r>
            <a:endParaRPr kumimoji="1" lang="en-US" altLang="ja-JP" sz="12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　 及び</a:t>
            </a:r>
            <a:r>
              <a:rPr kumimoji="1" lang="ja-JP" altLang="en-US" sz="12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その</a:t>
            </a:r>
            <a:r>
              <a:rPr kumimoji="1" lang="ja-JP" altLang="en-US" sz="12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財政支援</a:t>
            </a:r>
            <a:r>
              <a:rPr kumimoji="1" lang="ja-JP" altLang="en-US" sz="12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等の規定を創設するとともに、関係法律の規定の整備を行う</a:t>
            </a:r>
            <a:r>
              <a:rPr kumimoji="1" lang="ja-JP" altLang="en-US" sz="12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a:t>
            </a:r>
            <a:endParaRPr kumimoji="1" lang="en-US" altLang="ja-JP" sz="12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6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1" i="0" u="sng"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２．地域の特性に応じた認知症施策や介護サービス提供体制の整備等の</a:t>
            </a:r>
            <a:r>
              <a:rPr kumimoji="1" lang="ja-JP" altLang="en-US" sz="1400" b="1" i="0" u="sng"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推進</a:t>
            </a:r>
            <a:r>
              <a:rPr kumimoji="1" lang="ja-JP" altLang="en-US" sz="12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　</a:t>
            </a:r>
            <a:r>
              <a:rPr kumimoji="1" lang="ja-JP" altLang="en-US" sz="12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  </a:t>
            </a:r>
            <a:r>
              <a:rPr kumimoji="1" lang="en-US" altLang="ja-JP" sz="12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a:t>
            </a:r>
            <a:r>
              <a:rPr kumimoji="1" lang="ja-JP" altLang="en-US" sz="12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介護保険法、老人福祉法</a:t>
            </a:r>
            <a:r>
              <a:rPr kumimoji="1" lang="en-US" altLang="ja-JP" sz="12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　①　認知症施策の地域社会における総合的な推進に向けた国及び</a:t>
            </a:r>
            <a:r>
              <a:rPr kumimoji="1" lang="ja-JP" altLang="en-US" sz="12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地方公共団体の</a:t>
            </a:r>
            <a:r>
              <a:rPr kumimoji="1" lang="ja-JP" altLang="en-US" sz="12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努力義務を規定する。</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　</a:t>
            </a:r>
            <a:r>
              <a:rPr kumimoji="1" lang="ja-JP" altLang="en-US" sz="12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②</a:t>
            </a:r>
            <a:r>
              <a:rPr kumimoji="1" lang="ja-JP" altLang="en-US" sz="12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　市町村の地域支援事業における関連データの活用の努力義務を規定する。</a:t>
            </a:r>
          </a:p>
          <a:p>
            <a:pPr marL="266700" marR="0" lvl="0" indent="-26670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　③　介護保険事業（支援）</a:t>
            </a:r>
            <a:r>
              <a:rPr kumimoji="1" lang="ja-JP" altLang="en-US" sz="12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計画の作成にあたり、当該</a:t>
            </a:r>
            <a:r>
              <a:rPr kumimoji="1" lang="ja-JP" altLang="en-US" sz="12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市町村の人口構造の変化の見通しの</a:t>
            </a:r>
            <a:r>
              <a:rPr kumimoji="1" lang="ja-JP" altLang="en-US" sz="12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勘案、高齢者向け住まい（有料老人ホーム</a:t>
            </a:r>
            <a:r>
              <a:rPr kumimoji="1" lang="ja-JP" altLang="en-US" sz="12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・サービス付き高齢者向け</a:t>
            </a:r>
            <a:r>
              <a:rPr kumimoji="1" lang="ja-JP" altLang="en-US" sz="12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住宅）の</a:t>
            </a:r>
            <a:r>
              <a:rPr kumimoji="1" lang="ja-JP" altLang="en-US" sz="12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設置</a:t>
            </a:r>
            <a:r>
              <a:rPr kumimoji="1" lang="ja-JP" altLang="en-US" sz="12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状況の記載事項への追加、</a:t>
            </a:r>
            <a:r>
              <a:rPr kumimoji="1" lang="ja-JP" altLang="en-US" sz="12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有料老人ホームの設置状況に係る都道府県・市町村間の情報</a:t>
            </a:r>
            <a:r>
              <a:rPr kumimoji="1" lang="ja-JP" altLang="en-US" sz="12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連携の強化を行う。</a:t>
            </a:r>
            <a:endParaRPr kumimoji="1" lang="en-US" altLang="ja-JP" sz="12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6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1" i="0" u="sng"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３．医療・介護のデータ基盤の整備の</a:t>
            </a:r>
            <a:r>
              <a:rPr kumimoji="1" lang="ja-JP" altLang="en-US" sz="1400" b="1" i="0" u="sng"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推進</a:t>
            </a:r>
            <a:r>
              <a:rPr kumimoji="1" lang="ja-JP" altLang="en-US" sz="12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　</a:t>
            </a:r>
            <a:r>
              <a:rPr kumimoji="1" lang="ja-JP" altLang="en-US" sz="12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  </a:t>
            </a:r>
            <a:r>
              <a:rPr kumimoji="1" lang="en-US" altLang="ja-JP" sz="12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a:t>
            </a:r>
            <a:r>
              <a:rPr kumimoji="1" lang="ja-JP" altLang="en-US" sz="12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介護保険法、地域における医療及び介護の総合的な確保</a:t>
            </a:r>
            <a:r>
              <a:rPr kumimoji="1" lang="ja-JP" altLang="en-US" sz="12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の促進に</a:t>
            </a:r>
            <a:r>
              <a:rPr kumimoji="1" lang="ja-JP" altLang="en-US" sz="12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関する法律</a:t>
            </a:r>
            <a:r>
              <a:rPr kumimoji="1" lang="en-US" altLang="ja-JP" sz="12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　①　</a:t>
            </a:r>
            <a:r>
              <a:rPr kumimoji="1" lang="ja-JP" altLang="en-US" sz="12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介護保険</a:t>
            </a:r>
            <a:r>
              <a:rPr kumimoji="1" lang="ja-JP" altLang="en-US" sz="1200" b="0" i="0" u="none" strike="noStrike" kern="1200" cap="none" spc="0" normalizeH="0" baseline="0" noProof="0" dirty="0" smtClean="0">
                <a:ln>
                  <a:noFill/>
                </a:ln>
                <a:effectLst/>
                <a:uLnTx/>
                <a:uFillTx/>
                <a:latin typeface="ＭＳ Ｐゴシック" panose="020B0600070205080204" pitchFamily="50" charset="-128"/>
                <a:ea typeface="ＭＳ Ｐゴシック" panose="020B0600070205080204" pitchFamily="50" charset="-128"/>
                <a:cs typeface="+mn-cs"/>
              </a:rPr>
              <a:t>レセプト等情報・要介護認定情報に加え、厚生労働大臣は、高齢者の状態や提供される介護サービスの内容の情報、地域支援事業の　　</a:t>
            </a:r>
            <a:endParaRPr kumimoji="1" lang="en-US" altLang="ja-JP" sz="1200" b="0" i="0" u="none" strike="noStrike" kern="1200" cap="none" spc="0" normalizeH="0" baseline="0" noProof="0" dirty="0" smtClean="0">
              <a:ln>
                <a:noFill/>
              </a:ln>
              <a:effectLst/>
              <a:uLnTx/>
              <a:uFillTx/>
              <a:latin typeface="ＭＳ Ｐゴシック" panose="020B0600070205080204" pitchFamily="50" charset="-128"/>
              <a:ea typeface="ＭＳ Ｐゴシック" panose="020B060007020508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smtClean="0">
                <a:ln>
                  <a:noFill/>
                </a:ln>
                <a:effectLst/>
                <a:uLnTx/>
                <a:uFillTx/>
                <a:latin typeface="ＭＳ Ｐゴシック" panose="020B0600070205080204" pitchFamily="50" charset="-128"/>
                <a:ea typeface="ＭＳ Ｐゴシック" panose="020B0600070205080204" pitchFamily="50" charset="-128"/>
                <a:cs typeface="+mn-cs"/>
              </a:rPr>
              <a:t>　</a:t>
            </a:r>
            <a:r>
              <a:rPr kumimoji="1" lang="ja-JP" altLang="en-US" sz="1200" b="0" i="0" u="none" strike="noStrike" kern="1200" cap="none" spc="0" normalizeH="0" noProof="0" dirty="0" smtClean="0">
                <a:ln>
                  <a:noFill/>
                </a:ln>
                <a:effectLst/>
                <a:uLnTx/>
                <a:uFillTx/>
                <a:latin typeface="ＭＳ Ｐゴシック" panose="020B0600070205080204" pitchFamily="50" charset="-128"/>
                <a:ea typeface="ＭＳ Ｐゴシック" panose="020B0600070205080204" pitchFamily="50" charset="-128"/>
                <a:cs typeface="+mn-cs"/>
              </a:rPr>
              <a:t>  </a:t>
            </a:r>
            <a:r>
              <a:rPr kumimoji="1" lang="ja-JP" altLang="en-US" sz="1200" b="0" i="0" u="none" strike="noStrike" kern="1200" cap="none" spc="0" normalizeH="0" baseline="0" noProof="0" dirty="0" smtClean="0">
                <a:ln>
                  <a:noFill/>
                </a:ln>
                <a:effectLst/>
                <a:uLnTx/>
                <a:uFillTx/>
                <a:latin typeface="ＭＳ Ｐゴシック" panose="020B0600070205080204" pitchFamily="50" charset="-128"/>
                <a:ea typeface="ＭＳ Ｐゴシック" panose="020B0600070205080204" pitchFamily="50" charset="-128"/>
                <a:cs typeface="+mn-cs"/>
              </a:rPr>
              <a:t>情報の提供を求めることができると規定する。</a:t>
            </a:r>
            <a:endParaRPr kumimoji="1" lang="ja-JP" altLang="en-US" sz="1200" b="0" i="0" u="none" strike="noStrike" kern="1200" cap="none" spc="0" normalizeH="0" baseline="0" noProof="0" dirty="0">
              <a:ln>
                <a:noFill/>
              </a:ln>
              <a:effectLst/>
              <a:uLnTx/>
              <a:uFillTx/>
              <a:latin typeface="ＭＳ Ｐゴシック" panose="020B0600070205080204" pitchFamily="50" charset="-128"/>
              <a:ea typeface="ＭＳ Ｐゴシック" panose="020B0600070205080204" pitchFamily="50" charset="-128"/>
              <a:cs typeface="+mn-cs"/>
            </a:endParaRPr>
          </a:p>
          <a:p>
            <a:pPr marL="180975" marR="0" lvl="0" indent="-180975"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smtClean="0">
                <a:ln>
                  <a:noFill/>
                </a:ln>
                <a:effectLst/>
                <a:uLnTx/>
                <a:uFillTx/>
                <a:latin typeface="ＭＳ Ｐゴシック" panose="020B0600070205080204" pitchFamily="50" charset="-128"/>
                <a:ea typeface="ＭＳ Ｐゴシック" panose="020B0600070205080204" pitchFamily="50" charset="-128"/>
                <a:cs typeface="+mn-cs"/>
              </a:rPr>
              <a:t>　②　医療保険レセプト情報等のデータベース（</a:t>
            </a:r>
            <a:r>
              <a:rPr kumimoji="1" lang="en-US" altLang="ja-JP" sz="1200" b="0" i="0" u="none" strike="noStrike" kern="1200" cap="none" spc="0" normalizeH="0" baseline="0" noProof="0" dirty="0" smtClean="0">
                <a:ln>
                  <a:noFill/>
                </a:ln>
                <a:effectLst/>
                <a:uLnTx/>
                <a:uFillTx/>
                <a:latin typeface="ＭＳ Ｐゴシック" panose="020B0600070205080204" pitchFamily="50" charset="-128"/>
                <a:ea typeface="ＭＳ Ｐゴシック" panose="020B0600070205080204" pitchFamily="50" charset="-128"/>
                <a:cs typeface="+mn-cs"/>
              </a:rPr>
              <a:t>NDB</a:t>
            </a:r>
            <a:r>
              <a:rPr kumimoji="1" lang="ja-JP" altLang="en-US" sz="1200" b="0" i="0" u="none" strike="noStrike" kern="1200" cap="none" spc="0" normalizeH="0" baseline="0" noProof="0" dirty="0" smtClean="0">
                <a:ln>
                  <a:noFill/>
                </a:ln>
                <a:effectLst/>
                <a:uLnTx/>
                <a:uFillTx/>
                <a:latin typeface="ＭＳ Ｐゴシック" panose="020B0600070205080204" pitchFamily="50" charset="-128"/>
                <a:ea typeface="ＭＳ Ｐゴシック" panose="020B0600070205080204" pitchFamily="50" charset="-128"/>
                <a:cs typeface="+mn-cs"/>
              </a:rPr>
              <a:t>）や介護保険レセプト情報等のデータベース（介護</a:t>
            </a:r>
            <a:r>
              <a:rPr kumimoji="1" lang="en-US" altLang="ja-JP" sz="1200" b="0" i="0" u="none" strike="noStrike" kern="1200" cap="none" spc="0" normalizeH="0" baseline="0" noProof="0" dirty="0" smtClean="0">
                <a:ln>
                  <a:noFill/>
                </a:ln>
                <a:effectLst/>
                <a:uLnTx/>
                <a:uFillTx/>
                <a:latin typeface="ＭＳ Ｐゴシック" panose="020B0600070205080204" pitchFamily="50" charset="-128"/>
                <a:ea typeface="ＭＳ Ｐゴシック" panose="020B0600070205080204" pitchFamily="50" charset="-128"/>
                <a:cs typeface="+mn-cs"/>
              </a:rPr>
              <a:t>DB</a:t>
            </a:r>
            <a:r>
              <a:rPr kumimoji="1" lang="ja-JP" altLang="en-US" sz="1200" b="0" i="0" u="none" strike="noStrike" kern="1200" cap="none" spc="0" normalizeH="0" baseline="0" noProof="0" dirty="0" smtClean="0">
                <a:ln>
                  <a:noFill/>
                </a:ln>
                <a:effectLst/>
                <a:uLnTx/>
                <a:uFillTx/>
                <a:latin typeface="ＭＳ Ｐゴシック" panose="020B0600070205080204" pitchFamily="50" charset="-128"/>
                <a:ea typeface="ＭＳ Ｐゴシック" panose="020B0600070205080204" pitchFamily="50" charset="-128"/>
                <a:cs typeface="+mn-cs"/>
              </a:rPr>
              <a:t>）等の医療・介護情報の連結精度向上のため、社会保険診療報酬支払基金等が被保険者番号の履歴を活用し、正確な連結に必要な情報を</a:t>
            </a:r>
            <a:r>
              <a:rPr kumimoji="1" lang="ja-JP" altLang="en-US" sz="1200" b="0" i="0" u="none" strike="noStrike" kern="1200" cap="none" spc="0" normalizeH="0" baseline="0" noProof="0" dirty="0">
                <a:ln>
                  <a:noFill/>
                </a:ln>
                <a:effectLst/>
                <a:uLnTx/>
                <a:uFillTx/>
                <a:latin typeface="ＭＳ Ｐゴシック" panose="020B0600070205080204" pitchFamily="50" charset="-128"/>
                <a:ea typeface="ＭＳ Ｐゴシック" panose="020B0600070205080204" pitchFamily="50" charset="-128"/>
                <a:cs typeface="メイリオ" panose="020B0604030504040204" pitchFamily="50" charset="-128"/>
              </a:rPr>
              <a:t>安全性を担保しつつ</a:t>
            </a:r>
            <a:r>
              <a:rPr kumimoji="1" lang="ja-JP" altLang="en-US" sz="1200" b="0" i="0" u="none" strike="noStrike" kern="1200" cap="none" spc="0" normalizeH="0" baseline="0" noProof="0" dirty="0" smtClean="0">
                <a:ln>
                  <a:noFill/>
                </a:ln>
                <a:effectLst/>
                <a:uLnTx/>
                <a:uFillTx/>
                <a:latin typeface="ＭＳ Ｐゴシック" panose="020B0600070205080204" pitchFamily="50" charset="-128"/>
                <a:ea typeface="ＭＳ Ｐゴシック" panose="020B0600070205080204" pitchFamily="50" charset="-128"/>
                <a:cs typeface="+mn-cs"/>
              </a:rPr>
              <a:t>提供することができることとする。</a:t>
            </a:r>
          </a:p>
          <a:p>
            <a:pPr lvl="0" fontAlgn="auto">
              <a:spcBef>
                <a:spcPts val="0"/>
              </a:spcBef>
              <a:spcAft>
                <a:spcPts val="0"/>
              </a:spcAft>
              <a:tabLst>
                <a:tab pos="180975" algn="l"/>
              </a:tabLst>
              <a:defRPr/>
            </a:pPr>
            <a:r>
              <a:rPr kumimoji="1" lang="ja-JP" altLang="en-US" sz="1200" b="0" i="0" u="none" strike="noStrike" kern="1200" cap="none" spc="0" normalizeH="0" baseline="0" noProof="0" dirty="0">
                <a:ln>
                  <a:noFill/>
                </a:ln>
                <a:effectLst/>
                <a:uLnTx/>
                <a:uFillTx/>
                <a:latin typeface="ＭＳ Ｐゴシック" panose="020B0600070205080204" pitchFamily="50" charset="-128"/>
                <a:ea typeface="ＭＳ Ｐゴシック" panose="020B0600070205080204" pitchFamily="50" charset="-128"/>
                <a:cs typeface="+mn-cs"/>
              </a:rPr>
              <a:t>　③　</a:t>
            </a:r>
            <a:r>
              <a:rPr lang="ja-JP" altLang="en-US" sz="1200" dirty="0">
                <a:latin typeface="ＭＳ Ｐゴシック" panose="020B0600070205080204" pitchFamily="50" charset="-128"/>
              </a:rPr>
              <a:t>社会保険診療報酬支払基金の医療機関等情報化補助業務に、当分の間、医療機関等が行うオンライン資格確認の実施に必要な物品の調達・</a:t>
            </a:r>
            <a:r>
              <a:rPr lang="ja-JP" altLang="en-US" sz="1200" dirty="0" smtClean="0">
                <a:latin typeface="ＭＳ Ｐゴシック" panose="020B0600070205080204" pitchFamily="50" charset="-128"/>
              </a:rPr>
              <a:t>提</a:t>
            </a:r>
            <a:r>
              <a:rPr lang="en-US" altLang="ja-JP" sz="1200" dirty="0">
                <a:latin typeface="ＭＳ Ｐゴシック" panose="020B0600070205080204" pitchFamily="50" charset="-128"/>
              </a:rPr>
              <a:t> </a:t>
            </a:r>
            <a:endParaRPr lang="en-US" altLang="ja-JP" sz="1200" dirty="0" smtClean="0">
              <a:latin typeface="ＭＳ Ｐゴシック" panose="020B0600070205080204" pitchFamily="50" charset="-128"/>
            </a:endParaRPr>
          </a:p>
          <a:p>
            <a:pPr lvl="0" fontAlgn="auto">
              <a:spcBef>
                <a:spcPts val="0"/>
              </a:spcBef>
              <a:spcAft>
                <a:spcPts val="0"/>
              </a:spcAft>
              <a:tabLst>
                <a:tab pos="180975" algn="l"/>
              </a:tabLst>
              <a:defRPr/>
            </a:pPr>
            <a:r>
              <a:rPr lang="en-US" altLang="ja-JP" sz="1200" dirty="0">
                <a:latin typeface="ＭＳ Ｐゴシック" panose="020B0600070205080204" pitchFamily="50" charset="-128"/>
              </a:rPr>
              <a:t> </a:t>
            </a:r>
            <a:r>
              <a:rPr lang="en-US" altLang="ja-JP" sz="1200" dirty="0" smtClean="0">
                <a:latin typeface="ＭＳ Ｐゴシック" panose="020B0600070205080204" pitchFamily="50" charset="-128"/>
              </a:rPr>
              <a:t>   </a:t>
            </a:r>
            <a:r>
              <a:rPr lang="ja-JP" altLang="en-US" sz="1200" dirty="0" smtClean="0">
                <a:latin typeface="ＭＳ Ｐゴシック" panose="020B0600070205080204" pitchFamily="50" charset="-128"/>
              </a:rPr>
              <a:t>供</a:t>
            </a:r>
            <a:r>
              <a:rPr lang="ja-JP" altLang="en-US" sz="1200" dirty="0">
                <a:latin typeface="ＭＳ Ｐゴシック" panose="020B0600070205080204" pitchFamily="50" charset="-128"/>
              </a:rPr>
              <a:t>の業務を追加する。</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600" b="0" i="0" u="none" strike="noStrike" kern="1200" cap="none" spc="0" normalizeH="0" baseline="0" noProof="0" dirty="0">
              <a:ln>
                <a:noFill/>
              </a:ln>
              <a:effectLst/>
              <a:uLnTx/>
              <a:uFillTx/>
              <a:latin typeface="ＭＳ Ｐゴシック" panose="020B0600070205080204" pitchFamily="50" charset="-128"/>
              <a:ea typeface="ＭＳ Ｐゴシック" panose="020B060007020508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1" i="0" u="sng" strike="noStrike" kern="1200" cap="none" spc="0" normalizeH="0" baseline="0" noProof="0" dirty="0">
                <a:ln>
                  <a:noFill/>
                </a:ln>
                <a:effectLst/>
                <a:uLnTx/>
                <a:uFillTx/>
                <a:latin typeface="ＭＳ Ｐゴシック" panose="020B0600070205080204" pitchFamily="50" charset="-128"/>
                <a:ea typeface="ＭＳ Ｐゴシック" panose="020B0600070205080204" pitchFamily="50" charset="-128"/>
                <a:cs typeface="+mn-cs"/>
              </a:rPr>
              <a:t>４．介護人材確保及び業務効率化の取組の</a:t>
            </a:r>
            <a:r>
              <a:rPr kumimoji="1" lang="ja-JP" altLang="en-US" sz="1400" b="1" i="0" u="sng" strike="noStrike" kern="1200" cap="none" spc="0" normalizeH="0" baseline="0" noProof="0" dirty="0" smtClean="0">
                <a:ln>
                  <a:noFill/>
                </a:ln>
                <a:effectLst/>
                <a:uLnTx/>
                <a:uFillTx/>
                <a:latin typeface="ＭＳ Ｐゴシック" panose="020B0600070205080204" pitchFamily="50" charset="-128"/>
                <a:ea typeface="ＭＳ Ｐゴシック" panose="020B0600070205080204" pitchFamily="50" charset="-128"/>
                <a:cs typeface="+mn-cs"/>
              </a:rPr>
              <a:t>強化</a:t>
            </a:r>
            <a:r>
              <a:rPr kumimoji="1" lang="ja-JP" altLang="en-US" sz="1200" b="0" i="0" u="none" strike="noStrike" kern="1200" cap="none" spc="0" normalizeH="0" baseline="0" noProof="0" dirty="0">
                <a:ln>
                  <a:noFill/>
                </a:ln>
                <a:effectLst/>
                <a:uLnTx/>
                <a:uFillTx/>
                <a:latin typeface="ＭＳ Ｐゴシック" panose="020B0600070205080204" pitchFamily="50" charset="-128"/>
                <a:ea typeface="ＭＳ Ｐゴシック" panose="020B0600070205080204" pitchFamily="50" charset="-128"/>
                <a:cs typeface="+mn-cs"/>
              </a:rPr>
              <a:t>　</a:t>
            </a:r>
            <a:r>
              <a:rPr kumimoji="1" lang="ja-JP" altLang="en-US" sz="1200" b="0" i="0" u="none" strike="noStrike" kern="1200" cap="none" spc="0" normalizeH="0" baseline="0" noProof="0" dirty="0" smtClean="0">
                <a:ln>
                  <a:noFill/>
                </a:ln>
                <a:effectLst/>
                <a:uLnTx/>
                <a:uFillTx/>
                <a:latin typeface="ＭＳ Ｐゴシック" panose="020B0600070205080204" pitchFamily="50" charset="-128"/>
                <a:ea typeface="ＭＳ Ｐゴシック" panose="020B0600070205080204" pitchFamily="50" charset="-128"/>
                <a:cs typeface="+mn-cs"/>
              </a:rPr>
              <a:t>  </a:t>
            </a:r>
            <a:r>
              <a:rPr kumimoji="1" lang="en-US" altLang="ja-JP" sz="1200" b="0" i="0" u="none" strike="noStrike" kern="1200" cap="none" spc="0" normalizeH="0" baseline="0" noProof="0" dirty="0" smtClean="0">
                <a:ln>
                  <a:noFill/>
                </a:ln>
                <a:effectLst/>
                <a:uLnTx/>
                <a:uFillTx/>
                <a:latin typeface="ＭＳ Ｐゴシック" panose="020B0600070205080204" pitchFamily="50" charset="-128"/>
                <a:ea typeface="ＭＳ Ｐゴシック" panose="020B0600070205080204" pitchFamily="50" charset="-128"/>
                <a:cs typeface="+mn-cs"/>
              </a:rPr>
              <a:t>【</a:t>
            </a:r>
            <a:r>
              <a:rPr kumimoji="1" lang="ja-JP" altLang="en-US" sz="1200" b="0" i="0" u="none" strike="noStrike" kern="1200" cap="none" spc="0" normalizeH="0" baseline="0" noProof="0" dirty="0">
                <a:ln>
                  <a:noFill/>
                </a:ln>
                <a:effectLst/>
                <a:uLnTx/>
                <a:uFillTx/>
                <a:latin typeface="ＭＳ Ｐゴシック" panose="020B0600070205080204" pitchFamily="50" charset="-128"/>
                <a:ea typeface="ＭＳ Ｐゴシック" panose="020B0600070205080204" pitchFamily="50" charset="-128"/>
                <a:cs typeface="+mn-cs"/>
              </a:rPr>
              <a:t>介護保険法、老人福祉法、社会福祉士及び介護</a:t>
            </a:r>
            <a:r>
              <a:rPr kumimoji="1" lang="ja-JP" altLang="en-US" sz="1200" b="0" i="0" u="none" strike="noStrike" kern="1200" cap="none" spc="0" normalizeH="0" baseline="0" noProof="0" dirty="0" smtClean="0">
                <a:ln>
                  <a:noFill/>
                </a:ln>
                <a:effectLst/>
                <a:uLnTx/>
                <a:uFillTx/>
                <a:latin typeface="ＭＳ Ｐゴシック" panose="020B0600070205080204" pitchFamily="50" charset="-128"/>
                <a:ea typeface="ＭＳ Ｐゴシック" panose="020B0600070205080204" pitchFamily="50" charset="-128"/>
                <a:cs typeface="+mn-cs"/>
              </a:rPr>
              <a:t>福祉士法等の</a:t>
            </a:r>
            <a:r>
              <a:rPr kumimoji="1" lang="ja-JP" altLang="en-US" sz="1200" b="0" i="0" u="none" strike="noStrike" kern="1200" cap="none" spc="0" normalizeH="0" baseline="0" noProof="0" dirty="0">
                <a:ln>
                  <a:noFill/>
                </a:ln>
                <a:effectLst/>
                <a:uLnTx/>
                <a:uFillTx/>
                <a:latin typeface="ＭＳ Ｐゴシック" panose="020B0600070205080204" pitchFamily="50" charset="-128"/>
                <a:ea typeface="ＭＳ Ｐゴシック" panose="020B0600070205080204" pitchFamily="50" charset="-128"/>
                <a:cs typeface="+mn-cs"/>
              </a:rPr>
              <a:t>一部を改正する法律</a:t>
            </a:r>
            <a:r>
              <a:rPr kumimoji="1" lang="en-US" altLang="ja-JP" sz="1200" b="0" i="0" u="none" strike="noStrike" kern="1200" cap="none" spc="0" normalizeH="0" baseline="0" noProof="0" dirty="0">
                <a:ln>
                  <a:noFill/>
                </a:ln>
                <a:effectLst/>
                <a:uLnTx/>
                <a:uFillTx/>
                <a:latin typeface="ＭＳ Ｐゴシック" panose="020B0600070205080204" pitchFamily="50" charset="-128"/>
                <a:ea typeface="ＭＳ Ｐゴシック" panose="020B0600070205080204" pitchFamily="50" charset="-128"/>
                <a:cs typeface="+mn-cs"/>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effectLst/>
                <a:uLnTx/>
                <a:uFillTx/>
                <a:latin typeface="ＭＳ Ｐゴシック" panose="020B0600070205080204" pitchFamily="50" charset="-128"/>
                <a:ea typeface="ＭＳ Ｐゴシック" panose="020B0600070205080204" pitchFamily="50" charset="-128"/>
                <a:cs typeface="+mn-cs"/>
              </a:rPr>
              <a:t>　①　介護保険事業（支援）計画の記載事項として、介護人材確保及び業務効率化の取組を追加する。</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effectLst/>
                <a:uLnTx/>
                <a:uFillTx/>
                <a:latin typeface="ＭＳ Ｐゴシック" panose="020B0600070205080204" pitchFamily="50" charset="-128"/>
                <a:ea typeface="ＭＳ Ｐゴシック" panose="020B0600070205080204" pitchFamily="50" charset="-128"/>
                <a:cs typeface="+mn-cs"/>
              </a:rPr>
              <a:t>　②　有料老人ホームの設置等に係る届出事項の簡素化を図るための見直しを行う。</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effectLst/>
                <a:uLnTx/>
                <a:uFillTx/>
                <a:latin typeface="ＭＳ Ｐゴシック" panose="020B0600070205080204" pitchFamily="50" charset="-128"/>
                <a:ea typeface="ＭＳ Ｐゴシック" panose="020B0600070205080204" pitchFamily="50" charset="-128"/>
                <a:cs typeface="+mn-cs"/>
              </a:rPr>
              <a:t>　③　介護福祉士養成施設卒業者への国家試験義務付けに</a:t>
            </a:r>
            <a:r>
              <a:rPr kumimoji="1" lang="ja-JP" altLang="en-US" sz="1200" b="0" i="0" u="none" strike="noStrike" kern="1200" cap="none" spc="0" normalizeH="0" baseline="0" noProof="0" dirty="0" smtClean="0">
                <a:ln>
                  <a:noFill/>
                </a:ln>
                <a:effectLst/>
                <a:uLnTx/>
                <a:uFillTx/>
                <a:latin typeface="ＭＳ Ｐゴシック" panose="020B0600070205080204" pitchFamily="50" charset="-128"/>
                <a:ea typeface="ＭＳ Ｐゴシック" panose="020B0600070205080204" pitchFamily="50" charset="-128"/>
                <a:cs typeface="+mn-cs"/>
              </a:rPr>
              <a:t>係る現行５年間の経過措置を、さらに５年間延長</a:t>
            </a:r>
            <a:r>
              <a:rPr kumimoji="1" lang="ja-JP" altLang="en-US" sz="1200" b="0" i="0" u="none" strike="noStrike" kern="1200" cap="none" spc="0" normalizeH="0" baseline="0" noProof="0" dirty="0">
                <a:ln>
                  <a:noFill/>
                </a:ln>
                <a:effectLst/>
                <a:uLnTx/>
                <a:uFillTx/>
                <a:latin typeface="ＭＳ Ｐゴシック" panose="020B0600070205080204" pitchFamily="50" charset="-128"/>
                <a:ea typeface="ＭＳ Ｐゴシック" panose="020B0600070205080204" pitchFamily="50" charset="-128"/>
                <a:cs typeface="+mn-cs"/>
              </a:rPr>
              <a:t>する。 </a:t>
            </a:r>
            <a:endParaRPr kumimoji="1" lang="en-US" altLang="ja-JP" sz="1200" b="0" i="0" u="none" strike="noStrike" kern="1200" cap="none" spc="0" normalizeH="0" baseline="0" noProof="0" dirty="0" smtClean="0">
              <a:ln>
                <a:noFill/>
              </a:ln>
              <a:effectLst/>
              <a:uLnTx/>
              <a:uFillTx/>
              <a:latin typeface="ＭＳ Ｐゴシック" panose="020B0600070205080204" pitchFamily="50" charset="-128"/>
              <a:ea typeface="ＭＳ Ｐゴシック" panose="020B060007020508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6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1" i="0" u="sng"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５．社会福祉連携推進法人制度の</a:t>
            </a:r>
            <a:r>
              <a:rPr kumimoji="1" lang="ja-JP" altLang="en-US" sz="1400" b="1" i="0" u="sng"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創設</a:t>
            </a:r>
            <a:r>
              <a:rPr kumimoji="1" lang="ja-JP" altLang="en-US" sz="12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　</a:t>
            </a:r>
            <a:r>
              <a:rPr kumimoji="1" lang="ja-JP" altLang="en-US" sz="12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  </a:t>
            </a:r>
            <a:r>
              <a:rPr kumimoji="1" lang="en-US" altLang="ja-JP" sz="12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a:t>
            </a:r>
            <a:r>
              <a:rPr kumimoji="1" lang="ja-JP" altLang="en-US" sz="12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社会福祉法</a:t>
            </a:r>
            <a:r>
              <a:rPr kumimoji="1" lang="en-US" altLang="ja-JP" sz="12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　　</a:t>
            </a:r>
            <a:r>
              <a:rPr kumimoji="1" lang="ja-JP" altLang="en-US" sz="12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 社会</a:t>
            </a:r>
            <a:r>
              <a:rPr kumimoji="1" lang="ja-JP" altLang="en-US" sz="12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福祉事業に取り組む社会福祉法人や</a:t>
            </a:r>
            <a:r>
              <a:rPr kumimoji="1" lang="en-US" altLang="ja-JP" sz="12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NPO</a:t>
            </a:r>
            <a:r>
              <a:rPr kumimoji="1" lang="ja-JP" altLang="en-US" sz="12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法人等を社員として、相互の業務連携を推進する社会福祉連携推進法人制度を創設する。　</a:t>
            </a:r>
          </a:p>
        </p:txBody>
      </p:sp>
      <p:sp>
        <p:nvSpPr>
          <p:cNvPr id="14" name="スライド番号プレースホルダー 3"/>
          <p:cNvSpPr>
            <a:spLocks noGrp="1"/>
          </p:cNvSpPr>
          <p:nvPr>
            <p:ph type="sldNum" sz="quarter" idx="12"/>
          </p:nvPr>
        </p:nvSpPr>
        <p:spPr>
          <a:xfrm>
            <a:off x="7594600" y="6497651"/>
            <a:ext cx="2311400" cy="365125"/>
          </a:xfrm>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2DC0DD85-B221-4CF5-B0F2-D6DFC9152908}" type="slidenum">
              <a:rPr kumimoji="1" lang="ja-JP" altLang="en-US" sz="1200" b="0" i="0" u="none" strike="noStrike" kern="1200" cap="none" spc="0" normalizeH="0" baseline="0" noProof="0" smtClean="0">
                <a:ln>
                  <a:noFill/>
                </a:ln>
                <a:solidFill>
                  <a:prstClr val="black"/>
                </a:solidFill>
                <a:effectLst/>
                <a:uLnTx/>
                <a:uFillTx/>
                <a:latin typeface="Arial" charset="0"/>
                <a:ea typeface="ＭＳ Ｐゴシック"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1</a:t>
            </a:fld>
            <a:endParaRPr kumimoji="1" lang="ja-JP" altLang="en-US" sz="1200" b="0" i="0" u="none" strike="noStrike" kern="1200" cap="none" spc="0" normalizeH="0" baseline="0" noProof="0" dirty="0">
              <a:ln>
                <a:noFill/>
              </a:ln>
              <a:solidFill>
                <a:prstClr val="black"/>
              </a:solidFill>
              <a:effectLst/>
              <a:uLnTx/>
              <a:uFillTx/>
              <a:latin typeface="Arial" charset="0"/>
              <a:ea typeface="ＭＳ Ｐゴシック" charset="-128"/>
              <a:cs typeface="+mn-cs"/>
            </a:endParaRPr>
          </a:p>
        </p:txBody>
      </p:sp>
    </p:spTree>
    <p:extLst>
      <p:ext uri="{BB962C8B-B14F-4D97-AF65-F5344CB8AC3E}">
        <p14:creationId xmlns:p14="http://schemas.microsoft.com/office/powerpoint/2010/main" val="20025771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 name="正方形/長方形 82"/>
          <p:cNvSpPr/>
          <p:nvPr/>
        </p:nvSpPr>
        <p:spPr>
          <a:xfrm>
            <a:off x="118447" y="542912"/>
            <a:ext cx="9696377" cy="1061829"/>
          </a:xfrm>
          <a:prstGeom prst="rect">
            <a:avLst/>
          </a:prstGeom>
        </p:spPr>
        <p:txBody>
          <a:bodyPr wrap="square">
            <a:spAutoFit/>
          </a:bodyPr>
          <a:lstStyle/>
          <a:p>
            <a:pPr marL="180975" indent="-180975"/>
            <a:r>
              <a:rPr lang="ja-JP" altLang="en-US" sz="1300" dirty="0" smtClean="0"/>
              <a:t>○　</a:t>
            </a:r>
            <a:r>
              <a:rPr kumimoji="0" lang="ja-JP" altLang="en-US" sz="1300" dirty="0">
                <a:solidFill>
                  <a:prstClr val="black"/>
                </a:solidFill>
                <a:latin typeface="ＭＳ Ｐゴシック" panose="020B0600070205080204" pitchFamily="34" charset="-128"/>
              </a:rPr>
              <a:t>地域住民が抱える課題</a:t>
            </a:r>
            <a:r>
              <a:rPr kumimoji="0" lang="ja-JP" altLang="en-US" sz="1300" dirty="0" smtClean="0">
                <a:solidFill>
                  <a:prstClr val="black"/>
                </a:solidFill>
                <a:latin typeface="ＭＳ Ｐゴシック" panose="020B0600070205080204" pitchFamily="34" charset="-128"/>
              </a:rPr>
              <a:t>が複雑化・複合化</a:t>
            </a:r>
            <a:r>
              <a:rPr kumimoji="0" lang="ja-JP" altLang="en-US" sz="1000" dirty="0">
                <a:solidFill>
                  <a:prstClr val="black"/>
                </a:solidFill>
                <a:latin typeface="ＭＳ Ｐゴシック" panose="020B0600070205080204" pitchFamily="34" charset="-128"/>
              </a:rPr>
              <a:t>（</a:t>
            </a:r>
            <a:r>
              <a:rPr kumimoji="0" lang="en-US" altLang="ja-JP" sz="1000" dirty="0">
                <a:solidFill>
                  <a:prstClr val="black"/>
                </a:solidFill>
                <a:latin typeface="ＭＳ Ｐゴシック" panose="020B0600070205080204" pitchFamily="34" charset="-128"/>
              </a:rPr>
              <a:t>※</a:t>
            </a:r>
            <a:r>
              <a:rPr kumimoji="0" lang="ja-JP" altLang="en-US" sz="1000" dirty="0">
                <a:solidFill>
                  <a:prstClr val="black"/>
                </a:solidFill>
                <a:latin typeface="ＭＳ Ｐゴシック" panose="020B0600070205080204" pitchFamily="34" charset="-128"/>
              </a:rPr>
              <a:t>）</a:t>
            </a:r>
            <a:r>
              <a:rPr kumimoji="0" lang="ja-JP" altLang="en-US" sz="1300" dirty="0">
                <a:solidFill>
                  <a:prstClr val="black"/>
                </a:solidFill>
                <a:latin typeface="ＭＳ Ｐゴシック" panose="020B0600070205080204" pitchFamily="34" charset="-128"/>
              </a:rPr>
              <a:t>する中で</a:t>
            </a:r>
            <a:r>
              <a:rPr kumimoji="0" lang="ja-JP" altLang="en-US" sz="1300" dirty="0" smtClean="0">
                <a:solidFill>
                  <a:prstClr val="black"/>
                </a:solidFill>
                <a:latin typeface="ＭＳ Ｐゴシック" panose="020B0600070205080204" pitchFamily="34" charset="-128"/>
              </a:rPr>
              <a:t>、以下のような課題がある。</a:t>
            </a:r>
            <a:endParaRPr kumimoji="0" lang="en-US" altLang="ja-JP" sz="1000" dirty="0" smtClean="0">
              <a:solidFill>
                <a:prstClr val="black"/>
              </a:solidFill>
              <a:latin typeface="ＭＳ Ｐゴシック" panose="020B0600070205080204" pitchFamily="34" charset="-128"/>
            </a:endParaRPr>
          </a:p>
          <a:p>
            <a:pPr marL="180975" indent="-180975"/>
            <a:r>
              <a:rPr kumimoji="0" lang="ja-JP" altLang="en-US" sz="1100" dirty="0" smtClean="0">
                <a:solidFill>
                  <a:prstClr val="black"/>
                </a:solidFill>
                <a:latin typeface="ＭＳ Ｐゴシック" panose="020B0600070205080204" pitchFamily="34" charset="-128"/>
              </a:rPr>
              <a:t>　</a:t>
            </a:r>
            <a:r>
              <a:rPr kumimoji="0" lang="ja-JP" altLang="en-US" sz="1200" dirty="0" smtClean="0">
                <a:solidFill>
                  <a:prstClr val="black"/>
                </a:solidFill>
                <a:latin typeface="ＭＳ Ｐゴシック" panose="020B0600070205080204" pitchFamily="34" charset="-128"/>
              </a:rPr>
              <a:t>　・　従来の属性別の支援体制では、対応が困難。</a:t>
            </a:r>
            <a:endParaRPr kumimoji="0" lang="en-US" altLang="ja-JP" sz="1200" dirty="0" smtClean="0">
              <a:solidFill>
                <a:prstClr val="black"/>
              </a:solidFill>
              <a:latin typeface="ＭＳ Ｐゴシック" panose="020B0600070205080204" pitchFamily="34" charset="-128"/>
            </a:endParaRPr>
          </a:p>
          <a:p>
            <a:pPr marL="180975" indent="-180975"/>
            <a:r>
              <a:rPr kumimoji="0" lang="ja-JP" altLang="en-US" sz="1200" dirty="0" smtClean="0">
                <a:solidFill>
                  <a:prstClr val="black"/>
                </a:solidFill>
                <a:latin typeface="ＭＳ Ｐゴシック" panose="020B0600070205080204" pitchFamily="34" charset="-128"/>
              </a:rPr>
              <a:t>　　・　属性</a:t>
            </a:r>
            <a:r>
              <a:rPr kumimoji="0" lang="ja-JP" altLang="en-US" sz="1200" dirty="0">
                <a:solidFill>
                  <a:prstClr val="black"/>
                </a:solidFill>
                <a:latin typeface="ＭＳ Ｐゴシック" panose="020B0600070205080204" pitchFamily="34" charset="-128"/>
              </a:rPr>
              <a:t>を</a:t>
            </a:r>
            <a:r>
              <a:rPr kumimoji="0" lang="ja-JP" altLang="en-US" sz="1200" dirty="0" smtClean="0">
                <a:solidFill>
                  <a:prstClr val="black"/>
                </a:solidFill>
                <a:latin typeface="ＭＳ Ｐゴシック" panose="020B0600070205080204" pitchFamily="34" charset="-128"/>
              </a:rPr>
              <a:t>超えた相談</a:t>
            </a:r>
            <a:r>
              <a:rPr kumimoji="0" lang="ja-JP" altLang="en-US" sz="1200" dirty="0">
                <a:solidFill>
                  <a:prstClr val="black"/>
                </a:solidFill>
                <a:latin typeface="ＭＳ Ｐゴシック" panose="020B0600070205080204" pitchFamily="34" charset="-128"/>
              </a:rPr>
              <a:t>窓口の</a:t>
            </a:r>
            <a:r>
              <a:rPr kumimoji="0" lang="ja-JP" altLang="en-US" sz="1200" dirty="0" smtClean="0">
                <a:solidFill>
                  <a:prstClr val="black"/>
                </a:solidFill>
                <a:latin typeface="ＭＳ Ｐゴシック" panose="020B0600070205080204" pitchFamily="34" charset="-128"/>
              </a:rPr>
              <a:t>設置等の包括的</a:t>
            </a:r>
            <a:r>
              <a:rPr kumimoji="0" lang="ja-JP" altLang="en-US" sz="1200" dirty="0">
                <a:solidFill>
                  <a:prstClr val="black"/>
                </a:solidFill>
                <a:latin typeface="ＭＳ Ｐゴシック" panose="020B0600070205080204" pitchFamily="34" charset="-128"/>
              </a:rPr>
              <a:t>な支援体制の構築を行う動きがあるが</a:t>
            </a:r>
            <a:r>
              <a:rPr kumimoji="0" lang="ja-JP" altLang="en-US" sz="1200" dirty="0" smtClean="0">
                <a:solidFill>
                  <a:prstClr val="black"/>
                </a:solidFill>
                <a:latin typeface="ＭＳ Ｐゴシック" panose="020B0600070205080204" pitchFamily="34" charset="-128"/>
              </a:rPr>
              <a:t>、各制度毎の国庫補助金の制度間流用にならないように</a:t>
            </a:r>
            <a:endParaRPr kumimoji="0" lang="en-US" altLang="ja-JP" sz="1200" dirty="0" smtClean="0">
              <a:solidFill>
                <a:prstClr val="black"/>
              </a:solidFill>
              <a:latin typeface="ＭＳ Ｐゴシック" panose="020B0600070205080204" pitchFamily="34" charset="-128"/>
            </a:endParaRPr>
          </a:p>
          <a:p>
            <a:pPr marL="180975" indent="-180975"/>
            <a:r>
              <a:rPr kumimoji="0" lang="ja-JP" altLang="en-US" sz="1200" dirty="0" smtClean="0">
                <a:solidFill>
                  <a:prstClr val="black"/>
                </a:solidFill>
                <a:latin typeface="ＭＳ Ｐゴシック" panose="020B0600070205080204" pitchFamily="34" charset="-128"/>
              </a:rPr>
              <a:t>　　　するための経費按分に係る事務負担が大きい</a:t>
            </a:r>
            <a:r>
              <a:rPr kumimoji="0" lang="ja-JP" altLang="en-US" sz="1200" dirty="0" smtClean="0">
                <a:latin typeface="ＭＳ Ｐゴシック" panose="020B0600070205080204" pitchFamily="34" charset="-128"/>
              </a:rPr>
              <a:t>。</a:t>
            </a:r>
            <a:r>
              <a:rPr kumimoji="0" lang="ja-JP" altLang="en-US" sz="1300" dirty="0">
                <a:solidFill>
                  <a:prstClr val="black"/>
                </a:solidFill>
                <a:latin typeface="ＭＳ Ｐゴシック" panose="020B0600070205080204" pitchFamily="34" charset="-128"/>
              </a:rPr>
              <a:t>　</a:t>
            </a:r>
            <a:endParaRPr kumimoji="0" lang="en-US" altLang="ja-JP" sz="1300" dirty="0" smtClean="0">
              <a:solidFill>
                <a:prstClr val="black"/>
              </a:solidFill>
              <a:latin typeface="ＭＳ Ｐゴシック" panose="020B0600070205080204" pitchFamily="34" charset="-128"/>
            </a:endParaRPr>
          </a:p>
          <a:p>
            <a:pPr marL="180975" indent="-180975"/>
            <a:r>
              <a:rPr kumimoji="0" lang="ja-JP" altLang="en-US" sz="1300" dirty="0" smtClean="0">
                <a:solidFill>
                  <a:prstClr val="black"/>
                </a:solidFill>
                <a:latin typeface="ＭＳ Ｐゴシック" panose="020B0600070205080204" pitchFamily="34" charset="-128"/>
              </a:rPr>
              <a:t>○　このため、市町村が包括的な支援体制を円滑に構築できるような仕組みを創設することが必要。</a:t>
            </a:r>
            <a:endParaRPr lang="ja-JP" altLang="en-US" sz="1300" dirty="0"/>
          </a:p>
        </p:txBody>
      </p:sp>
      <p:sp>
        <p:nvSpPr>
          <p:cNvPr id="6" name="額縁 5"/>
          <p:cNvSpPr/>
          <p:nvPr/>
        </p:nvSpPr>
        <p:spPr>
          <a:xfrm>
            <a:off x="-15552" y="-27384"/>
            <a:ext cx="9921552" cy="404664"/>
          </a:xfrm>
          <a:prstGeom prst="bevel">
            <a:avLst>
              <a:gd name="adj" fmla="val 2421"/>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tab pos="8429625" algn="l"/>
              </a:tabLst>
              <a:defRPr/>
            </a:pPr>
            <a:r>
              <a:rPr kumimoji="1" lang="ja-JP" altLang="en-US" sz="1600" b="0" i="0" u="none" strike="noStrike" kern="1200" cap="none" spc="0" normalizeH="0" baseline="0" noProof="0" dirty="0" smtClean="0">
                <a:ln>
                  <a:noFill/>
                </a:ln>
                <a:solidFill>
                  <a:prstClr val="white"/>
                </a:solidFill>
                <a:effectLst/>
                <a:uLnTx/>
                <a:uFillTx/>
                <a:latin typeface="HGPｺﾞｼｯｸE" panose="020B0900000000000000" pitchFamily="50" charset="-128"/>
                <a:ea typeface="HGPｺﾞｼｯｸE" panose="020B0900000000000000" pitchFamily="50" charset="-128"/>
                <a:cs typeface="メイリオ" panose="020B0604030504040204" pitchFamily="50" charset="-128"/>
              </a:rPr>
              <a:t>１．地域住民の複雑化・複合化した支援ニーズに対応する市町村の包括的な支援体制の構築の支援</a:t>
            </a:r>
            <a:endParaRPr kumimoji="1" lang="ja-JP" altLang="en-US" sz="1600" b="0" i="0" u="none" strike="noStrike" kern="1200" cap="none" spc="0" normalizeH="0" baseline="0" noProof="0" dirty="0">
              <a:ln>
                <a:noFill/>
              </a:ln>
              <a:solidFill>
                <a:prstClr val="white"/>
              </a:solidFill>
              <a:effectLst/>
              <a:uLnTx/>
              <a:uFillTx/>
              <a:latin typeface="HGPｺﾞｼｯｸE" panose="020B0900000000000000" pitchFamily="50" charset="-128"/>
              <a:ea typeface="HGPｺﾞｼｯｸE" panose="020B0900000000000000" pitchFamily="50" charset="-128"/>
              <a:cs typeface="メイリオ" panose="020B0604030504040204" pitchFamily="50" charset="-128"/>
            </a:endParaRPr>
          </a:p>
        </p:txBody>
      </p:sp>
      <p:sp>
        <p:nvSpPr>
          <p:cNvPr id="21" name="スライド番号プレースホルダー 3"/>
          <p:cNvSpPr>
            <a:spLocks noGrp="1"/>
          </p:cNvSpPr>
          <p:nvPr>
            <p:ph type="sldNum" sz="quarter" idx="12"/>
          </p:nvPr>
        </p:nvSpPr>
        <p:spPr>
          <a:xfrm>
            <a:off x="7605972" y="6561878"/>
            <a:ext cx="2311400" cy="365125"/>
          </a:xfrm>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2DC0DD85-B221-4CF5-B0F2-D6DFC9152908}" type="slidenum">
              <a:rPr kumimoji="1" lang="ja-JP" altLang="en-US" sz="1200" b="0" i="0" u="none" strike="noStrike" kern="1200" cap="none" spc="0" normalizeH="0" baseline="0" noProof="0" smtClean="0">
                <a:ln>
                  <a:noFill/>
                </a:ln>
                <a:solidFill>
                  <a:prstClr val="black"/>
                </a:solidFill>
                <a:effectLst/>
                <a:uLnTx/>
                <a:uFillTx/>
                <a:latin typeface="Arial" charset="0"/>
                <a:ea typeface="ＭＳ Ｐゴシック"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2</a:t>
            </a:fld>
            <a:endParaRPr kumimoji="1" lang="ja-JP" altLang="en-US" sz="1200" b="0" i="0" u="none" strike="noStrike" kern="1200" cap="none" spc="0" normalizeH="0" baseline="0" noProof="0" dirty="0">
              <a:ln>
                <a:noFill/>
              </a:ln>
              <a:solidFill>
                <a:prstClr val="black"/>
              </a:solidFill>
              <a:effectLst/>
              <a:uLnTx/>
              <a:uFillTx/>
              <a:latin typeface="Arial" charset="0"/>
              <a:ea typeface="ＭＳ Ｐゴシック" charset="-128"/>
              <a:cs typeface="+mn-cs"/>
            </a:endParaRPr>
          </a:p>
        </p:txBody>
      </p:sp>
      <p:grpSp>
        <p:nvGrpSpPr>
          <p:cNvPr id="2" name="グループ化 1"/>
          <p:cNvGrpSpPr/>
          <p:nvPr/>
        </p:nvGrpSpPr>
        <p:grpSpPr>
          <a:xfrm>
            <a:off x="6783294" y="3242738"/>
            <a:ext cx="3039825" cy="3434318"/>
            <a:chOff x="6784590" y="3059320"/>
            <a:chExt cx="3039825" cy="3718052"/>
          </a:xfrm>
        </p:grpSpPr>
        <p:sp>
          <p:nvSpPr>
            <p:cNvPr id="17" name="正方形/長方形 16"/>
            <p:cNvSpPr/>
            <p:nvPr/>
          </p:nvSpPr>
          <p:spPr>
            <a:xfrm>
              <a:off x="6784590" y="3373493"/>
              <a:ext cx="3039825" cy="649748"/>
            </a:xfrm>
            <a:prstGeom prst="rect">
              <a:avLst/>
            </a:prstGeom>
          </p:spPr>
          <p:txBody>
            <a:bodyPr wrap="square">
              <a:spAutoFit/>
            </a:bodyPr>
            <a:lstStyle/>
            <a:p>
              <a:pPr marL="85031" marR="0" lvl="0" indent="-85031" algn="l" defTabSz="844448" rtl="0" eaLnBrk="1" fontAlgn="auto" latinLnBrk="0" hangingPunct="1">
                <a:lnSpc>
                  <a:spcPct val="100000"/>
                </a:lnSpc>
                <a:spcBef>
                  <a:spcPts val="0"/>
                </a:spcBef>
                <a:spcAft>
                  <a:spcPts val="0"/>
                </a:spcAft>
                <a:buClrTx/>
                <a:buSzTx/>
                <a:buFontTx/>
                <a:buNone/>
                <a:tabLst>
                  <a:tab pos="249230" algn="l"/>
                </a:tabLst>
                <a:defRPr/>
              </a:pPr>
              <a:r>
                <a:rPr kumimoji="1" lang="ja-JP" altLang="en-US" sz="11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a:t>
              </a:r>
              <a:r>
                <a:rPr kumimoji="1" lang="ja-JP" altLang="en-US" sz="11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　</a:t>
              </a:r>
              <a:r>
                <a:rPr kumimoji="1" lang="ja-JP" altLang="en-US" sz="1100" b="0" i="0" strike="noStrike" kern="1200" cap="none" spc="0" normalizeH="0" baseline="0" noProof="0" dirty="0" smtClean="0">
                  <a:ln>
                    <a:noFill/>
                  </a:ln>
                  <a:solidFill>
                    <a:prstClr val="black"/>
                  </a:solidFill>
                  <a:effectLst/>
                  <a:uLnTx/>
                  <a:uFillTx/>
                  <a:latin typeface="Calibri"/>
                  <a:ea typeface="ＭＳ Ｐゴシック" panose="020B0600070205080204" pitchFamily="50" charset="-128"/>
                  <a:cs typeface="+mn-cs"/>
                </a:rPr>
                <a:t>高齢</a:t>
              </a:r>
              <a:r>
                <a:rPr kumimoji="1" lang="ja-JP" altLang="en-US" sz="1100" b="0" i="0"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、障害、子ども</a:t>
              </a:r>
              <a:r>
                <a:rPr kumimoji="1" lang="ja-JP" altLang="en-US" sz="1100" b="0" i="0" strike="noStrike" kern="1200" cap="none" spc="0" normalizeH="0" baseline="0" noProof="0" dirty="0" smtClean="0">
                  <a:ln>
                    <a:noFill/>
                  </a:ln>
                  <a:solidFill>
                    <a:prstClr val="black"/>
                  </a:solidFill>
                  <a:effectLst/>
                  <a:uLnTx/>
                  <a:uFillTx/>
                  <a:latin typeface="Calibri"/>
                  <a:ea typeface="ＭＳ Ｐゴシック" panose="020B0600070205080204" pitchFamily="50" charset="-128"/>
                  <a:cs typeface="+mn-cs"/>
                </a:rPr>
                <a:t>、生活困窮の</a:t>
              </a:r>
              <a:r>
                <a:rPr kumimoji="1" lang="ja-JP" altLang="en-US" sz="1100" b="0" i="0"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各制度における関連事業に係る補助について、一体的な執行を行うことができる</a:t>
              </a:r>
              <a:r>
                <a:rPr kumimoji="1" lang="ja-JP" altLang="en-US" sz="1100" b="0" i="0" strike="noStrike" kern="1200" cap="none" spc="0" normalizeH="0" baseline="0" noProof="0" dirty="0" smtClean="0">
                  <a:ln>
                    <a:noFill/>
                  </a:ln>
                  <a:solidFill>
                    <a:prstClr val="black"/>
                  </a:solidFill>
                  <a:effectLst/>
                  <a:uLnTx/>
                  <a:uFillTx/>
                  <a:latin typeface="Calibri"/>
                  <a:ea typeface="ＭＳ Ｐゴシック" panose="020B0600070205080204" pitchFamily="50" charset="-128"/>
                  <a:cs typeface="+mn-cs"/>
                </a:rPr>
                <a:t>仕組みとする</a:t>
              </a:r>
              <a:r>
                <a:rPr kumimoji="1" lang="ja-JP" altLang="en-US" sz="1100" b="0" i="0"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a:t>
              </a:r>
              <a:endParaRPr kumimoji="0" lang="en-US" altLang="ja-JP" sz="1100" b="0" i="0"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endParaRPr>
            </a:p>
          </p:txBody>
        </p:sp>
        <p:sp>
          <p:nvSpPr>
            <p:cNvPr id="18" name="正方形/長方形 17"/>
            <p:cNvSpPr/>
            <p:nvPr/>
          </p:nvSpPr>
          <p:spPr>
            <a:xfrm>
              <a:off x="6796573" y="3200180"/>
              <a:ext cx="2993560" cy="3577192"/>
            </a:xfrm>
            <a:prstGeom prst="rect">
              <a:avLst/>
            </a:prstGeom>
            <a:noFill/>
            <a:ln w="19050" cmpd="sng">
              <a:solidFill>
                <a:schemeClr val="accent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marL="0" marR="0" lvl="0" indent="0" algn="l" defTabSz="963433" rtl="0" eaLnBrk="1" fontAlgn="auto" latinLnBrk="0" hangingPunct="1">
                <a:lnSpc>
                  <a:spcPct val="100000"/>
                </a:lnSpc>
                <a:spcBef>
                  <a:spcPts val="100"/>
                </a:spcBef>
                <a:spcAft>
                  <a:spcPts val="0"/>
                </a:spcAft>
                <a:buClrTx/>
                <a:buSzTx/>
                <a:buFontTx/>
                <a:buNone/>
                <a:tabLst/>
                <a:defRPr/>
              </a:pPr>
              <a:endParaRPr kumimoji="1" lang="en-US" altLang="ja-JP"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eiryo UI" panose="020B0604030504040204" pitchFamily="50" charset="-128"/>
              </a:endParaRPr>
            </a:p>
          </p:txBody>
        </p:sp>
        <p:grpSp>
          <p:nvGrpSpPr>
            <p:cNvPr id="20" name="グループ化 19"/>
            <p:cNvGrpSpPr/>
            <p:nvPr/>
          </p:nvGrpSpPr>
          <p:grpSpPr>
            <a:xfrm>
              <a:off x="6897011" y="4185240"/>
              <a:ext cx="2808312" cy="2519105"/>
              <a:chOff x="200471" y="1303467"/>
              <a:chExt cx="4464497" cy="2029537"/>
            </a:xfrm>
          </p:grpSpPr>
          <p:sp>
            <p:nvSpPr>
              <p:cNvPr id="22" name="角丸四角形 21"/>
              <p:cNvSpPr/>
              <p:nvPr/>
            </p:nvSpPr>
            <p:spPr>
              <a:xfrm>
                <a:off x="200471" y="1391789"/>
                <a:ext cx="2088233" cy="1941215"/>
              </a:xfrm>
              <a:prstGeom prst="roundRect">
                <a:avLst>
                  <a:gd name="adj" fmla="val 4299"/>
                </a:avLst>
              </a:prstGeom>
              <a:no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844448" rtl="0" eaLnBrk="1" fontAlgn="auto" latinLnBrk="0" hangingPunct="1">
                  <a:lnSpc>
                    <a:spcPct val="100000"/>
                  </a:lnSpc>
                  <a:spcBef>
                    <a:spcPts val="0"/>
                  </a:spcBef>
                  <a:spcAft>
                    <a:spcPts val="0"/>
                  </a:spcAft>
                  <a:buClrTx/>
                  <a:buSzTx/>
                  <a:buFontTx/>
                  <a:buNone/>
                  <a:tabLst/>
                  <a:defRPr/>
                </a:pPr>
                <a:endParaRPr kumimoji="1" lang="ja-JP" altLang="en-US" sz="1662" b="0" i="0" u="none" strike="noStrike" kern="120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sp>
            <p:nvSpPr>
              <p:cNvPr id="23" name="テキスト ボックス 22"/>
              <p:cNvSpPr txBox="1"/>
              <p:nvPr/>
            </p:nvSpPr>
            <p:spPr>
              <a:xfrm>
                <a:off x="410986" y="1312582"/>
                <a:ext cx="1659030" cy="200333"/>
              </a:xfrm>
              <a:prstGeom prst="rect">
                <a:avLst/>
              </a:prstGeom>
              <a:solidFill>
                <a:schemeClr val="bg1"/>
              </a:solidFill>
            </p:spPr>
            <p:txBody>
              <a:bodyPr wrap="square" rtlCol="0">
                <a:spAutoFit/>
              </a:bodyPr>
              <a:lstStyle/>
              <a:p>
                <a:pPr marL="0" marR="0" lvl="0" indent="0" algn="ctr" defTabSz="844448" rtl="0" eaLnBrk="1" fontAlgn="auto" latinLnBrk="0" hangingPunct="1">
                  <a:lnSpc>
                    <a:spcPct val="100000"/>
                  </a:lnSpc>
                  <a:spcBef>
                    <a:spcPts val="0"/>
                  </a:spcBef>
                  <a:spcAft>
                    <a:spcPts val="0"/>
                  </a:spcAft>
                  <a:buClrTx/>
                  <a:buSzTx/>
                  <a:buFontTx/>
                  <a:buNone/>
                  <a:tabLst/>
                  <a:defRPr/>
                </a:pPr>
                <a:r>
                  <a:rPr kumimoji="1" lang="ja-JP" altLang="en-US" sz="1016" b="1"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現行の仕組み</a:t>
                </a:r>
              </a:p>
            </p:txBody>
          </p:sp>
          <p:sp>
            <p:nvSpPr>
              <p:cNvPr id="24" name="正方形/長方形 23"/>
              <p:cNvSpPr/>
              <p:nvPr/>
            </p:nvSpPr>
            <p:spPr>
              <a:xfrm>
                <a:off x="335200" y="1556674"/>
                <a:ext cx="1836203" cy="364638"/>
              </a:xfrm>
              <a:prstGeom prst="rect">
                <a:avLst/>
              </a:prstGeom>
              <a:solidFill>
                <a:schemeClr val="bg1">
                  <a:lumMod val="95000"/>
                </a:schemeClr>
              </a:solidFill>
              <a:ln w="19050">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844448" rtl="0" eaLnBrk="1" fontAlgn="auto" latinLnBrk="0" hangingPunct="1">
                  <a:lnSpc>
                    <a:spcPct val="100000"/>
                  </a:lnSpc>
                  <a:spcBef>
                    <a:spcPts val="0"/>
                  </a:spcBef>
                  <a:spcAft>
                    <a:spcPts val="0"/>
                  </a:spcAft>
                  <a:buClrTx/>
                  <a:buSzTx/>
                  <a:buFontTx/>
                  <a:buNone/>
                  <a:tabLst/>
                  <a:defRPr/>
                </a:pPr>
                <a:r>
                  <a:rPr kumimoji="1" lang="ja-JP" altLang="en-US" sz="8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高齢分野の相談</a:t>
                </a:r>
              </a:p>
            </p:txBody>
          </p:sp>
          <p:sp>
            <p:nvSpPr>
              <p:cNvPr id="25" name="正方形/長方形 24"/>
              <p:cNvSpPr/>
              <p:nvPr/>
            </p:nvSpPr>
            <p:spPr>
              <a:xfrm>
                <a:off x="335201" y="2005853"/>
                <a:ext cx="1836202" cy="364638"/>
              </a:xfrm>
              <a:prstGeom prst="rect">
                <a:avLst/>
              </a:prstGeom>
              <a:solidFill>
                <a:schemeClr val="bg1">
                  <a:lumMod val="95000"/>
                </a:schemeClr>
              </a:solidFill>
              <a:ln w="19050">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844448" rtl="0" eaLnBrk="1" fontAlgn="auto" latinLnBrk="0" hangingPunct="1">
                  <a:lnSpc>
                    <a:spcPct val="100000"/>
                  </a:lnSpc>
                  <a:spcBef>
                    <a:spcPts val="0"/>
                  </a:spcBef>
                  <a:spcAft>
                    <a:spcPts val="0"/>
                  </a:spcAft>
                  <a:buClrTx/>
                  <a:buSzTx/>
                  <a:buFontTx/>
                  <a:buNone/>
                  <a:tabLst/>
                  <a:defRPr/>
                </a:pPr>
                <a:r>
                  <a:rPr kumimoji="1" lang="ja-JP" altLang="en-US" sz="8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障害分野の相談</a:t>
                </a:r>
              </a:p>
            </p:txBody>
          </p:sp>
          <p:sp>
            <p:nvSpPr>
              <p:cNvPr id="26" name="正方形/長方形 25"/>
              <p:cNvSpPr/>
              <p:nvPr/>
            </p:nvSpPr>
            <p:spPr>
              <a:xfrm>
                <a:off x="335201" y="2455033"/>
                <a:ext cx="1836202" cy="364638"/>
              </a:xfrm>
              <a:prstGeom prst="rect">
                <a:avLst/>
              </a:prstGeom>
              <a:solidFill>
                <a:schemeClr val="bg1">
                  <a:lumMod val="95000"/>
                </a:schemeClr>
              </a:solidFill>
              <a:ln w="19050">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844448" rtl="0" eaLnBrk="1" fontAlgn="auto" latinLnBrk="0" hangingPunct="1">
                  <a:lnSpc>
                    <a:spcPct val="100000"/>
                  </a:lnSpc>
                  <a:spcBef>
                    <a:spcPts val="0"/>
                  </a:spcBef>
                  <a:spcAft>
                    <a:spcPts val="0"/>
                  </a:spcAft>
                  <a:buClrTx/>
                  <a:buSzTx/>
                  <a:buFontTx/>
                  <a:buNone/>
                  <a:tabLst/>
                  <a:defRPr/>
                </a:pPr>
                <a:r>
                  <a:rPr kumimoji="1" lang="ja-JP" altLang="en-US" sz="8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子ども分野の相談</a:t>
                </a:r>
              </a:p>
            </p:txBody>
          </p:sp>
          <p:sp>
            <p:nvSpPr>
              <p:cNvPr id="27" name="正方形/長方形 26"/>
              <p:cNvSpPr/>
              <p:nvPr/>
            </p:nvSpPr>
            <p:spPr>
              <a:xfrm>
                <a:off x="326487" y="2906238"/>
                <a:ext cx="1836202" cy="364638"/>
              </a:xfrm>
              <a:prstGeom prst="rect">
                <a:avLst/>
              </a:prstGeom>
              <a:solidFill>
                <a:schemeClr val="bg1">
                  <a:lumMod val="95000"/>
                </a:schemeClr>
              </a:solidFill>
              <a:ln w="19050">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844448" rtl="0" eaLnBrk="1" fontAlgn="auto" latinLnBrk="0" hangingPunct="1">
                  <a:lnSpc>
                    <a:spcPct val="100000"/>
                  </a:lnSpc>
                  <a:spcBef>
                    <a:spcPts val="0"/>
                  </a:spcBef>
                  <a:spcAft>
                    <a:spcPts val="0"/>
                  </a:spcAft>
                  <a:buClrTx/>
                  <a:buSzTx/>
                  <a:buFontTx/>
                  <a:buNone/>
                  <a:tabLst/>
                  <a:defRPr/>
                </a:pPr>
                <a:r>
                  <a:rPr kumimoji="1" lang="ja-JP" altLang="en-US" sz="850" b="0" i="0" u="none" strike="noStrike" kern="1200" cap="none" spc="0" normalizeH="0" baseline="0" noProof="0" dirty="0" smtClean="0">
                    <a:ln>
                      <a:noFill/>
                    </a:ln>
                    <a:solidFill>
                      <a:prstClr val="black"/>
                    </a:solidFill>
                    <a:effectLst/>
                    <a:uLnTx/>
                    <a:uFillTx/>
                    <a:latin typeface="Calibri"/>
                    <a:ea typeface="ＭＳ Ｐゴシック" panose="020B0600070205080204" pitchFamily="50" charset="-128"/>
                    <a:cs typeface="+mn-cs"/>
                  </a:rPr>
                  <a:t>生活困窮分野の相談</a:t>
                </a:r>
                <a:endParaRPr kumimoji="1" lang="ja-JP" altLang="en-US" sz="8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28" name="角丸四角形 27"/>
              <p:cNvSpPr/>
              <p:nvPr/>
            </p:nvSpPr>
            <p:spPr>
              <a:xfrm>
                <a:off x="2576736" y="1387928"/>
                <a:ext cx="2088232" cy="1945076"/>
              </a:xfrm>
              <a:prstGeom prst="roundRect">
                <a:avLst>
                  <a:gd name="adj" fmla="val 4929"/>
                </a:avLst>
              </a:prstGeom>
              <a:solidFill>
                <a:schemeClr val="bg1"/>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844448" rtl="0" eaLnBrk="1" fontAlgn="auto" latinLnBrk="0" hangingPunct="1">
                  <a:lnSpc>
                    <a:spcPct val="100000"/>
                  </a:lnSpc>
                  <a:spcBef>
                    <a:spcPts val="0"/>
                  </a:spcBef>
                  <a:spcAft>
                    <a:spcPts val="0"/>
                  </a:spcAft>
                  <a:buClrTx/>
                  <a:buSzTx/>
                  <a:buFontTx/>
                  <a:buNone/>
                  <a:tabLst/>
                  <a:defRPr/>
                </a:pPr>
                <a:endParaRPr kumimoji="1" lang="ja-JP" altLang="en-US" sz="1662" b="0" i="0" u="none" strike="noStrike" kern="120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sp>
            <p:nvSpPr>
              <p:cNvPr id="29" name="テキスト ボックス 28"/>
              <p:cNvSpPr txBox="1"/>
              <p:nvPr/>
            </p:nvSpPr>
            <p:spPr>
              <a:xfrm>
                <a:off x="2800629" y="1303467"/>
                <a:ext cx="1584177" cy="200333"/>
              </a:xfrm>
              <a:prstGeom prst="rect">
                <a:avLst/>
              </a:prstGeom>
              <a:solidFill>
                <a:schemeClr val="bg1"/>
              </a:solidFill>
            </p:spPr>
            <p:txBody>
              <a:bodyPr wrap="square" rtlCol="0">
                <a:spAutoFit/>
              </a:bodyPr>
              <a:lstStyle/>
              <a:p>
                <a:pPr marL="0" marR="0" lvl="0" indent="0" algn="ctr" defTabSz="844448" rtl="0" eaLnBrk="1" fontAlgn="auto" latinLnBrk="0" hangingPunct="1">
                  <a:lnSpc>
                    <a:spcPct val="100000"/>
                  </a:lnSpc>
                  <a:spcBef>
                    <a:spcPts val="0"/>
                  </a:spcBef>
                  <a:spcAft>
                    <a:spcPts val="0"/>
                  </a:spcAft>
                  <a:buClrTx/>
                  <a:buSzTx/>
                  <a:buFontTx/>
                  <a:buNone/>
                  <a:tabLst/>
                  <a:defRPr/>
                </a:pPr>
                <a:r>
                  <a:rPr kumimoji="1" lang="ja-JP" altLang="en-US" sz="1016" b="1" i="0" u="none" strike="noStrike" kern="1200" cap="none" spc="0" normalizeH="0" baseline="0" noProof="0" dirty="0" smtClean="0">
                    <a:ln>
                      <a:noFill/>
                    </a:ln>
                    <a:solidFill>
                      <a:prstClr val="black"/>
                    </a:solidFill>
                    <a:effectLst/>
                    <a:uLnTx/>
                    <a:uFillTx/>
                    <a:latin typeface="Calibri"/>
                    <a:ea typeface="ＭＳ Ｐゴシック" panose="020B0600070205080204" pitchFamily="50" charset="-128"/>
                    <a:cs typeface="+mn-cs"/>
                  </a:rPr>
                  <a:t>相談</a:t>
                </a:r>
                <a:r>
                  <a:rPr kumimoji="1" lang="ja-JP" altLang="en-US" sz="1016" b="1"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支援</a:t>
                </a:r>
              </a:p>
            </p:txBody>
          </p:sp>
          <p:sp>
            <p:nvSpPr>
              <p:cNvPr id="30" name="正方形/長方形 29"/>
              <p:cNvSpPr/>
              <p:nvPr/>
            </p:nvSpPr>
            <p:spPr>
              <a:xfrm>
                <a:off x="2826115" y="1522740"/>
                <a:ext cx="1588870" cy="1748137"/>
              </a:xfrm>
              <a:prstGeom prst="rect">
                <a:avLst/>
              </a:prstGeom>
              <a:solidFill>
                <a:schemeClr val="accent2">
                  <a:lumMod val="20000"/>
                  <a:lumOff val="80000"/>
                </a:schemeClr>
              </a:solidFill>
              <a:ln w="190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844448"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属性</a:t>
                </a:r>
                <a:r>
                  <a:rPr kumimoji="1" lang="ja-JP" altLang="en-US" sz="1600" b="0" i="0" u="none" strike="noStrike" kern="1200" cap="none" spc="0" normalizeH="0" baseline="0" noProof="0" dirty="0" smtClean="0">
                    <a:ln>
                      <a:noFill/>
                    </a:ln>
                    <a:solidFill>
                      <a:prstClr val="black"/>
                    </a:solidFill>
                    <a:effectLst/>
                    <a:uLnTx/>
                    <a:uFillTx/>
                    <a:latin typeface="Calibri"/>
                    <a:ea typeface="ＭＳ Ｐゴシック" panose="020B0600070205080204" pitchFamily="50" charset="-128"/>
                    <a:cs typeface="+mn-cs"/>
                  </a:rPr>
                  <a:t>や</a:t>
                </a:r>
                <a:endParaRPr kumimoji="1" lang="en-US" altLang="ja-JP" sz="1600" b="0" i="0" u="none" strike="noStrike" kern="1200" cap="none" spc="0" normalizeH="0" baseline="0" noProof="0" dirty="0" smtClean="0">
                  <a:ln>
                    <a:noFill/>
                  </a:ln>
                  <a:solidFill>
                    <a:prstClr val="black"/>
                  </a:solidFill>
                  <a:effectLst/>
                  <a:uLnTx/>
                  <a:uFillTx/>
                  <a:latin typeface="Calibri"/>
                  <a:ea typeface="ＭＳ Ｐゴシック" panose="020B0600070205080204" pitchFamily="50" charset="-128"/>
                  <a:cs typeface="+mn-cs"/>
                </a:endParaRPr>
              </a:p>
              <a:p>
                <a:pPr marL="0" marR="0" lvl="0" indent="0" algn="ctr" defTabSz="844448"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smtClean="0">
                    <a:ln>
                      <a:noFill/>
                    </a:ln>
                    <a:solidFill>
                      <a:prstClr val="black"/>
                    </a:solidFill>
                    <a:effectLst/>
                    <a:uLnTx/>
                    <a:uFillTx/>
                    <a:latin typeface="Calibri"/>
                    <a:ea typeface="ＭＳ Ｐゴシック" panose="020B0600070205080204" pitchFamily="50" charset="-128"/>
                    <a:cs typeface="+mn-cs"/>
                  </a:rPr>
                  <a:t>世代</a:t>
                </a:r>
                <a:r>
                  <a:rPr kumimoji="1" lang="ja-JP" altLang="en-US" sz="16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を</a:t>
                </a:r>
                <a:endParaRPr kumimoji="1" lang="en-US" altLang="ja-JP" sz="16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algn="ctr" defTabSz="844448"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問わない相談</a:t>
                </a:r>
              </a:p>
            </p:txBody>
          </p:sp>
          <p:sp>
            <p:nvSpPr>
              <p:cNvPr id="31" name="二等辺三角形 30"/>
              <p:cNvSpPr/>
              <p:nvPr/>
            </p:nvSpPr>
            <p:spPr>
              <a:xfrm rot="5400000">
                <a:off x="2306424" y="2232598"/>
                <a:ext cx="379416" cy="430093"/>
              </a:xfrm>
              <a:prstGeom prst="triangl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844448" rtl="0" eaLnBrk="1" fontAlgn="auto" latinLnBrk="0" hangingPunct="1">
                  <a:lnSpc>
                    <a:spcPct val="100000"/>
                  </a:lnSpc>
                  <a:spcBef>
                    <a:spcPts val="0"/>
                  </a:spcBef>
                  <a:spcAft>
                    <a:spcPts val="0"/>
                  </a:spcAft>
                  <a:buClrTx/>
                  <a:buSzTx/>
                  <a:buFontTx/>
                  <a:buNone/>
                  <a:tabLst/>
                  <a:defRPr/>
                </a:pPr>
                <a:endParaRPr kumimoji="1" lang="ja-JP" altLang="en-US" sz="1662" b="0" i="0" u="none" strike="noStrike" kern="120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sp>
            <p:nvSpPr>
              <p:cNvPr id="32" name="テキスト ボックス 31"/>
              <p:cNvSpPr txBox="1"/>
              <p:nvPr/>
            </p:nvSpPr>
            <p:spPr>
              <a:xfrm>
                <a:off x="2756843" y="2338641"/>
                <a:ext cx="106379" cy="250797"/>
              </a:xfrm>
              <a:prstGeom prst="rect">
                <a:avLst/>
              </a:prstGeom>
              <a:noFill/>
            </p:spPr>
            <p:txBody>
              <a:bodyPr wrap="square" rtlCol="0">
                <a:spAutoFit/>
              </a:bodyPr>
              <a:lstStyle/>
              <a:p>
                <a:pPr marL="0" marR="0" lvl="0" indent="0" algn="l" defTabSz="844448" rtl="0" eaLnBrk="1" fontAlgn="auto" latinLnBrk="0" hangingPunct="1">
                  <a:lnSpc>
                    <a:spcPct val="100000"/>
                  </a:lnSpc>
                  <a:spcBef>
                    <a:spcPts val="0"/>
                  </a:spcBef>
                  <a:spcAft>
                    <a:spcPts val="0"/>
                  </a:spcAft>
                  <a:buClrTx/>
                  <a:buSzTx/>
                  <a:buFontTx/>
                  <a:buNone/>
                  <a:tabLst/>
                  <a:defRPr/>
                </a:pPr>
                <a:endParaRPr kumimoji="1" lang="ja-JP" altLang="en-US" sz="1478" b="0" i="0" u="none" strike="noStrike" kern="1200" cap="none" spc="0" normalizeH="0" baseline="0" noProof="0" dirty="0">
                  <a:ln>
                    <a:noFill/>
                  </a:ln>
                  <a:solidFill>
                    <a:prstClr val="white"/>
                  </a:solidFill>
                  <a:effectLst/>
                  <a:uLnTx/>
                  <a:uFillTx/>
                  <a:latin typeface="Calibri"/>
                  <a:ea typeface="ＭＳ Ｐゴシック" panose="020B0600070205080204" pitchFamily="50" charset="-128"/>
                  <a:cs typeface="+mn-cs"/>
                </a:endParaRPr>
              </a:p>
            </p:txBody>
          </p:sp>
        </p:grpSp>
        <p:sp>
          <p:nvSpPr>
            <p:cNvPr id="33" name="テキスト ボックス 32"/>
            <p:cNvSpPr txBox="1"/>
            <p:nvPr/>
          </p:nvSpPr>
          <p:spPr>
            <a:xfrm>
              <a:off x="7053588" y="3059320"/>
              <a:ext cx="2494487" cy="250906"/>
            </a:xfrm>
            <a:prstGeom prst="rect">
              <a:avLst/>
            </a:prstGeom>
            <a:solidFill>
              <a:schemeClr val="bg1"/>
            </a:solidFill>
          </p:spPr>
          <p:txBody>
            <a:bodyPr wrap="square" rtlCol="0">
              <a:spAutoFit/>
            </a:bodyPr>
            <a:lstStyle/>
            <a:p>
              <a:pPr marL="0" marR="0" lvl="0" indent="0" algn="ctr" defTabSz="844448" rtl="0" eaLnBrk="1" fontAlgn="auto" latinLnBrk="0" hangingPunct="1">
                <a:lnSpc>
                  <a:spcPct val="100000"/>
                </a:lnSpc>
                <a:spcBef>
                  <a:spcPts val="0"/>
                </a:spcBef>
                <a:spcAft>
                  <a:spcPts val="0"/>
                </a:spcAft>
                <a:buClrTx/>
                <a:buSzTx/>
                <a:buFontTx/>
                <a:buNone/>
                <a:tabLst/>
                <a:defRPr/>
              </a:pPr>
              <a:r>
                <a:rPr kumimoji="1" lang="ja-JP" altLang="en-US" sz="1016" b="1" i="0" u="none" strike="noStrike" kern="1200" cap="none" spc="0" normalizeH="0" baseline="0" noProof="0" dirty="0" smtClean="0">
                  <a:ln>
                    <a:noFill/>
                  </a:ln>
                  <a:solidFill>
                    <a:srgbClr val="1F497D"/>
                  </a:solidFill>
                  <a:effectLst/>
                  <a:uLnTx/>
                  <a:uFillTx/>
                  <a:latin typeface="Calibri"/>
                  <a:ea typeface="ＭＳ Ｐゴシック" panose="020B0600070205080204" pitchFamily="50" charset="-128"/>
                  <a:cs typeface="+mn-cs"/>
                </a:rPr>
                <a:t>相談支援にかかる一体的実施のイメージ</a:t>
              </a:r>
              <a:endParaRPr kumimoji="1" lang="ja-JP" altLang="en-US" sz="1016" b="1" i="0" u="none" strike="noStrike" kern="1200" cap="none" spc="0" normalizeH="0" baseline="0" noProof="0" dirty="0">
                <a:ln>
                  <a:noFill/>
                </a:ln>
                <a:solidFill>
                  <a:srgbClr val="1F497D"/>
                </a:solidFill>
                <a:effectLst/>
                <a:uLnTx/>
                <a:uFillTx/>
                <a:latin typeface="Calibri"/>
                <a:ea typeface="ＭＳ Ｐゴシック" panose="020B0600070205080204" pitchFamily="50" charset="-128"/>
                <a:cs typeface="+mn-cs"/>
              </a:endParaRPr>
            </a:p>
          </p:txBody>
        </p:sp>
      </p:grpSp>
      <p:grpSp>
        <p:nvGrpSpPr>
          <p:cNvPr id="36" name="グループ化 35"/>
          <p:cNvGrpSpPr/>
          <p:nvPr/>
        </p:nvGrpSpPr>
        <p:grpSpPr>
          <a:xfrm>
            <a:off x="210316" y="3374293"/>
            <a:ext cx="6490332" cy="3290302"/>
            <a:chOff x="-525625" y="655805"/>
            <a:chExt cx="9259319" cy="6342061"/>
          </a:xfrm>
        </p:grpSpPr>
        <p:sp>
          <p:nvSpPr>
            <p:cNvPr id="40" name="角丸四角形 39"/>
            <p:cNvSpPr/>
            <p:nvPr/>
          </p:nvSpPr>
          <p:spPr>
            <a:xfrm>
              <a:off x="-525625" y="655805"/>
              <a:ext cx="9259319" cy="6342061"/>
            </a:xfrm>
            <a:prstGeom prst="roundRect">
              <a:avLst>
                <a:gd name="adj" fmla="val 21548"/>
              </a:avLst>
            </a:prstGeom>
            <a:gradFill flip="none" rotWithShape="1">
              <a:gsLst>
                <a:gs pos="27000">
                  <a:schemeClr val="accent3">
                    <a:lumMod val="60000"/>
                    <a:lumOff val="40000"/>
                  </a:schemeClr>
                </a:gs>
                <a:gs pos="0">
                  <a:schemeClr val="accent3">
                    <a:lumMod val="60000"/>
                    <a:lumOff val="40000"/>
                  </a:schemeClr>
                </a:gs>
                <a:gs pos="71000">
                  <a:schemeClr val="accent3">
                    <a:lumMod val="40000"/>
                    <a:lumOff val="60000"/>
                  </a:schemeClr>
                </a:gs>
                <a:gs pos="100000">
                  <a:schemeClr val="accent3">
                    <a:lumMod val="60000"/>
                    <a:lumOff val="40000"/>
                  </a:schemeClr>
                </a:gs>
              </a:gsLst>
              <a:path path="rect">
                <a:fillToRect l="100000" t="100000"/>
              </a:path>
              <a:tileRect r="-100000" b="-100000"/>
            </a:gradFill>
            <a:ln/>
            <a:scene3d>
              <a:camera prst="orthographicFront">
                <a:rot lat="0" lon="0" rev="0"/>
              </a:camera>
              <a:lightRig rig="threePt" dir="t">
                <a:rot lat="0" lon="0" rev="1200000"/>
              </a:lightRig>
            </a:scene3d>
            <a:sp3d>
              <a:bevelT w="88900"/>
            </a:sp3d>
          </p:spPr>
          <p:style>
            <a:lnRef idx="0">
              <a:schemeClr val="accent3"/>
            </a:lnRef>
            <a:fillRef idx="3">
              <a:schemeClr val="accent3"/>
            </a:fillRef>
            <a:effectRef idx="3">
              <a:schemeClr val="accent3"/>
            </a:effectRef>
            <a:fontRef idx="minor">
              <a:schemeClr val="lt1"/>
            </a:fontRef>
          </p:style>
          <p:txBody>
            <a:bodyPr rtlCol="0" anchor="ctr"/>
            <a:lstStyle/>
            <a:p>
              <a:pPr marL="0" marR="0" lvl="0" indent="0" algn="ctr" defTabSz="779511" rtl="0" eaLnBrk="1" fontAlgn="auto" latinLnBrk="0" hangingPunct="1">
                <a:lnSpc>
                  <a:spcPct val="100000"/>
                </a:lnSpc>
                <a:spcBef>
                  <a:spcPts val="0"/>
                </a:spcBef>
                <a:spcAft>
                  <a:spcPts val="0"/>
                </a:spcAft>
                <a:buClrTx/>
                <a:buSzTx/>
                <a:buFontTx/>
                <a:buNone/>
                <a:tabLst/>
                <a:defRPr/>
              </a:pPr>
              <a:endParaRPr kumimoji="1" lang="ja-JP" altLang="en-US" sz="1364"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41" name="角丸四角形 40"/>
            <p:cNvSpPr/>
            <p:nvPr/>
          </p:nvSpPr>
          <p:spPr>
            <a:xfrm>
              <a:off x="4326817" y="1141589"/>
              <a:ext cx="4266303" cy="2911412"/>
            </a:xfrm>
            <a:prstGeom prst="roundRect">
              <a:avLst>
                <a:gd name="adj" fmla="val 32400"/>
              </a:avLst>
            </a:prstGeom>
            <a:gradFill>
              <a:gsLst>
                <a:gs pos="0">
                  <a:schemeClr val="accent6">
                    <a:lumMod val="40000"/>
                    <a:lumOff val="60000"/>
                  </a:schemeClr>
                </a:gs>
                <a:gs pos="81000">
                  <a:srgbClr val="FFECAF"/>
                </a:gs>
                <a:gs pos="100000">
                  <a:schemeClr val="accent6">
                    <a:lumMod val="60000"/>
                    <a:lumOff val="40000"/>
                  </a:schemeClr>
                </a:gs>
              </a:gsLst>
            </a:gradFill>
            <a:ln/>
            <a:scene3d>
              <a:camera prst="orthographicFront">
                <a:rot lat="0" lon="0" rev="0"/>
              </a:camera>
              <a:lightRig rig="threePt" dir="t">
                <a:rot lat="0" lon="0" rev="1200000"/>
              </a:lightRig>
            </a:scene3d>
            <a:sp3d prstMaterial="metal">
              <a:bevelT w="165100" h="38100"/>
              <a:bevelB w="50800"/>
            </a:sp3d>
          </p:spPr>
          <p:style>
            <a:lnRef idx="0">
              <a:schemeClr val="accent3"/>
            </a:lnRef>
            <a:fillRef idx="3">
              <a:schemeClr val="accent3"/>
            </a:fillRef>
            <a:effectRef idx="3">
              <a:schemeClr val="accent3"/>
            </a:effectRef>
            <a:fontRef idx="minor">
              <a:schemeClr val="lt1"/>
            </a:fontRef>
          </p:style>
          <p:txBody>
            <a:bodyPr rtlCol="0" anchor="ctr"/>
            <a:lstStyle/>
            <a:p>
              <a:pPr marL="0" marR="0" lvl="0" indent="0" algn="ctr" defTabSz="719566" rtl="0" eaLnBrk="1" fontAlgn="auto" latinLnBrk="0" hangingPunct="1">
                <a:lnSpc>
                  <a:spcPct val="100000"/>
                </a:lnSpc>
                <a:spcBef>
                  <a:spcPts val="0"/>
                </a:spcBef>
                <a:spcAft>
                  <a:spcPts val="0"/>
                </a:spcAft>
                <a:buClrTx/>
                <a:buSzTx/>
                <a:buFontTx/>
                <a:buNone/>
                <a:tabLst/>
                <a:defRPr/>
              </a:pPr>
              <a:endParaRPr kumimoji="1" lang="ja-JP" altLang="en-US" sz="1308" b="0" i="0" u="none" strike="noStrike" kern="1200" cap="none" spc="0" normalizeH="0" baseline="0" noProof="0">
                <a:ln>
                  <a:noFill/>
                </a:ln>
                <a:solidFill>
                  <a:prstClr val="white"/>
                </a:solidFill>
                <a:effectLst/>
                <a:uLnTx/>
                <a:uFillTx/>
                <a:latin typeface="游ゴシック" panose="020B0400000000000000" pitchFamily="50" charset="-128"/>
                <a:ea typeface="游ゴシック" panose="020B0400000000000000" pitchFamily="50" charset="-128"/>
                <a:cs typeface="+mn-cs"/>
              </a:endParaRPr>
            </a:p>
          </p:txBody>
        </p:sp>
        <p:sp>
          <p:nvSpPr>
            <p:cNvPr id="43" name="角丸四角形 42"/>
            <p:cNvSpPr/>
            <p:nvPr/>
          </p:nvSpPr>
          <p:spPr>
            <a:xfrm>
              <a:off x="-302337" y="1072192"/>
              <a:ext cx="4392874" cy="2947945"/>
            </a:xfrm>
            <a:prstGeom prst="roundRect">
              <a:avLst/>
            </a:prstGeom>
            <a:solidFill>
              <a:srgbClr val="FFCCCC"/>
            </a:solidFill>
            <a:ln w="38100">
              <a:noFill/>
            </a:ln>
            <a:scene3d>
              <a:camera prst="orthographicFront"/>
              <a:lightRig rig="threePt" dir="t"/>
            </a:scene3d>
            <a:sp3d>
              <a:bevelT/>
            </a:sp3d>
          </p:spPr>
          <p:style>
            <a:lnRef idx="1">
              <a:schemeClr val="accent3"/>
            </a:lnRef>
            <a:fillRef idx="2">
              <a:schemeClr val="accent3"/>
            </a:fillRef>
            <a:effectRef idx="1">
              <a:schemeClr val="accent3"/>
            </a:effectRef>
            <a:fontRef idx="minor">
              <a:schemeClr val="dk1"/>
            </a:fontRef>
          </p:style>
          <p:txBody>
            <a:bodyPr vert="horz" rtlCol="0" anchor="t"/>
            <a:lstStyle/>
            <a:p>
              <a:pPr marL="0" marR="0" lvl="0" indent="0" algn="ctr" defTabSz="779511" rtl="0" eaLnBrk="1" fontAlgn="auto" latinLnBrk="0" hangingPunct="1">
                <a:lnSpc>
                  <a:spcPct val="100000"/>
                </a:lnSpc>
                <a:spcBef>
                  <a:spcPts val="0"/>
                </a:spcBef>
                <a:spcAft>
                  <a:spcPts val="0"/>
                </a:spcAft>
                <a:buClrTx/>
                <a:buSzTx/>
                <a:buFontTx/>
                <a:buNone/>
                <a:tabLst/>
                <a:defRPr/>
              </a:pPr>
              <a:r>
                <a:rPr kumimoji="1" lang="ja-JP" altLang="en-US" sz="1478" b="1" i="0" u="none" strike="noStrike" kern="1200" cap="none" spc="0" normalizeH="0" baseline="0" noProof="0" dirty="0" smtClean="0">
                  <a:ln>
                    <a:noFill/>
                  </a:ln>
                  <a:solidFill>
                    <a:srgbClr val="C00000"/>
                  </a:solidFill>
                  <a:effectLst/>
                  <a:uLnTx/>
                  <a:uFillTx/>
                  <a:latin typeface="ＭＳ Ｐゴシック" panose="020B0600070205080204" pitchFamily="50" charset="-128"/>
                  <a:ea typeface="ＭＳ Ｐゴシック" panose="020B0600070205080204" pitchFamily="50" charset="-128"/>
                  <a:cs typeface="+mn-cs"/>
                </a:rPr>
                <a:t>包括的な</a:t>
              </a:r>
              <a:endParaRPr kumimoji="1" lang="en-US" altLang="ja-JP" sz="1478" b="1" i="0" u="none" strike="noStrike" kern="1200" cap="none" spc="0" normalizeH="0" baseline="0" noProof="0" dirty="0" smtClean="0">
                <a:ln>
                  <a:noFill/>
                </a:ln>
                <a:solidFill>
                  <a:srgbClr val="C00000"/>
                </a:solidFill>
                <a:effectLst/>
                <a:uLnTx/>
                <a:uFillTx/>
                <a:latin typeface="ＭＳ Ｐゴシック" panose="020B0600070205080204" pitchFamily="50" charset="-128"/>
                <a:ea typeface="ＭＳ Ｐゴシック" panose="020B0600070205080204" pitchFamily="50" charset="-128"/>
                <a:cs typeface="+mn-cs"/>
              </a:endParaRPr>
            </a:p>
            <a:p>
              <a:pPr marL="0" marR="0" lvl="0" indent="0" algn="ctr" defTabSz="779511" rtl="0" eaLnBrk="1" fontAlgn="auto" latinLnBrk="0" hangingPunct="1">
                <a:lnSpc>
                  <a:spcPct val="100000"/>
                </a:lnSpc>
                <a:spcBef>
                  <a:spcPts val="0"/>
                </a:spcBef>
                <a:spcAft>
                  <a:spcPts val="0"/>
                </a:spcAft>
                <a:buClrTx/>
                <a:buSzTx/>
                <a:buFontTx/>
                <a:buNone/>
                <a:tabLst/>
                <a:defRPr/>
              </a:pPr>
              <a:r>
                <a:rPr kumimoji="1" lang="ja-JP" altLang="en-US" sz="1478" b="1" i="0" u="none" strike="noStrike" kern="1200" cap="none" spc="0" normalizeH="0" baseline="0" noProof="0" dirty="0" smtClean="0">
                  <a:ln>
                    <a:noFill/>
                  </a:ln>
                  <a:solidFill>
                    <a:srgbClr val="C00000"/>
                  </a:solidFill>
                  <a:effectLst/>
                  <a:uLnTx/>
                  <a:uFillTx/>
                  <a:latin typeface="ＭＳ Ｐゴシック" panose="020B0600070205080204" pitchFamily="50" charset="-128"/>
                  <a:ea typeface="ＭＳ Ｐゴシック" panose="020B0600070205080204" pitchFamily="50" charset="-128"/>
                  <a:cs typeface="+mn-cs"/>
                </a:rPr>
                <a:t>相談支援の体制</a:t>
              </a:r>
              <a:endParaRPr kumimoji="1" lang="ja-JP" altLang="en-US" sz="1478" b="1" i="0" u="none" strike="noStrike" kern="1200" cap="none" spc="0" normalizeH="0" baseline="0" noProof="0" dirty="0">
                <a:ln>
                  <a:noFill/>
                </a:ln>
                <a:solidFill>
                  <a:srgbClr val="C00000"/>
                </a:solidFill>
                <a:effectLst/>
                <a:uLnTx/>
                <a:uFillTx/>
                <a:latin typeface="ＭＳ Ｐゴシック" panose="020B0600070205080204" pitchFamily="50" charset="-128"/>
                <a:ea typeface="ＭＳ Ｐゴシック" panose="020B0600070205080204" pitchFamily="50" charset="-128"/>
                <a:cs typeface="+mn-cs"/>
              </a:endParaRPr>
            </a:p>
          </p:txBody>
        </p:sp>
        <p:sp>
          <p:nvSpPr>
            <p:cNvPr id="44" name="正方形/長方形 43"/>
            <p:cNvSpPr/>
            <p:nvPr/>
          </p:nvSpPr>
          <p:spPr>
            <a:xfrm>
              <a:off x="5951709" y="2594091"/>
              <a:ext cx="1013025" cy="337922"/>
            </a:xfrm>
            <a:prstGeom prst="rect">
              <a:avLst/>
            </a:prstGeom>
            <a:solidFill>
              <a:schemeClr val="bg1"/>
            </a:solidFill>
            <a:ln>
              <a:noFill/>
            </a:ln>
          </p:spPr>
          <p:style>
            <a:lnRef idx="1">
              <a:schemeClr val="accent6"/>
            </a:lnRef>
            <a:fillRef idx="2">
              <a:schemeClr val="accent6"/>
            </a:fillRef>
            <a:effectRef idx="1">
              <a:schemeClr val="accent6"/>
            </a:effectRef>
            <a:fontRef idx="minor">
              <a:schemeClr val="dk1"/>
            </a:fontRef>
          </p:style>
          <p:txBody>
            <a:bodyPr rtlCol="0" anchor="ctr"/>
            <a:lstStyle/>
            <a:p>
              <a:pPr marL="0" marR="0" lvl="0" indent="0" algn="ctr" defTabSz="779511" rtl="0" eaLnBrk="1" fontAlgn="auto" latinLnBrk="0" hangingPunct="1">
                <a:lnSpc>
                  <a:spcPct val="100000"/>
                </a:lnSpc>
                <a:spcBef>
                  <a:spcPts val="0"/>
                </a:spcBef>
                <a:spcAft>
                  <a:spcPts val="0"/>
                </a:spcAft>
                <a:buClrTx/>
                <a:buSzTx/>
                <a:buFontTx/>
                <a:buNone/>
                <a:tabLst/>
                <a:defRPr/>
              </a:pPr>
              <a:r>
                <a:rPr kumimoji="1" lang="ja-JP" altLang="en-US" sz="852" b="1"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就労支援</a:t>
              </a:r>
              <a:endParaRPr kumimoji="1" lang="ja-JP" altLang="en-US" sz="852"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45" name="正方形/長方形 44"/>
            <p:cNvSpPr/>
            <p:nvPr/>
          </p:nvSpPr>
          <p:spPr>
            <a:xfrm>
              <a:off x="5545802" y="722880"/>
              <a:ext cx="1751216" cy="386663"/>
            </a:xfrm>
            <a:prstGeom prst="rect">
              <a:avLst/>
            </a:prstGeom>
            <a:ln w="28575"/>
          </p:spPr>
          <p:style>
            <a:lnRef idx="1">
              <a:schemeClr val="accent6"/>
            </a:lnRef>
            <a:fillRef idx="2">
              <a:schemeClr val="accent6"/>
            </a:fillRef>
            <a:effectRef idx="1">
              <a:schemeClr val="accent6"/>
            </a:effectRef>
            <a:fontRef idx="minor">
              <a:schemeClr val="dk1"/>
            </a:fontRef>
          </p:style>
          <p:txBody>
            <a:bodyPr rtlCol="0" anchor="ctr"/>
            <a:lstStyle/>
            <a:p>
              <a:pPr marL="0" marR="0" lvl="0" indent="0" algn="ctr" defTabSz="779511" rtl="0" eaLnBrk="1" fontAlgn="auto" latinLnBrk="0" hangingPunct="1">
                <a:lnSpc>
                  <a:spcPct val="100000"/>
                </a:lnSpc>
                <a:spcBef>
                  <a:spcPts val="0"/>
                </a:spcBef>
                <a:spcAft>
                  <a:spcPts val="0"/>
                </a:spcAft>
                <a:buClrTx/>
                <a:buSzTx/>
                <a:buFontTx/>
                <a:buNone/>
                <a:tabLst/>
                <a:defRPr/>
              </a:pPr>
              <a:r>
                <a:rPr kumimoji="1" lang="en-US" altLang="ja-JP" sz="1108"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Ⅱ</a:t>
              </a:r>
              <a:r>
                <a:rPr kumimoji="1" lang="ja-JP" altLang="en-US" sz="1108"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参加支援</a:t>
              </a:r>
              <a:endParaRPr kumimoji="1" lang="en-US" altLang="ja-JP" sz="1108"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46" name="テキスト ボックス 45"/>
            <p:cNvSpPr txBox="1"/>
            <p:nvPr/>
          </p:nvSpPr>
          <p:spPr>
            <a:xfrm>
              <a:off x="985770" y="684824"/>
              <a:ext cx="1535915" cy="403042"/>
            </a:xfrm>
            <a:prstGeom prst="rect">
              <a:avLst/>
            </a:prstGeom>
            <a:ln w="28575"/>
          </p:spPr>
          <p:style>
            <a:lnRef idx="1">
              <a:schemeClr val="accent2"/>
            </a:lnRef>
            <a:fillRef idx="2">
              <a:schemeClr val="accent2"/>
            </a:fillRef>
            <a:effectRef idx="1">
              <a:schemeClr val="accent2"/>
            </a:effectRef>
            <a:fontRef idx="minor">
              <a:schemeClr val="dk1"/>
            </a:fontRef>
          </p:style>
          <p:txBody>
            <a:bodyPr wrap="square" rtlCol="0" anchor="ctr">
              <a:noAutofit/>
            </a:bodyPr>
            <a:lstStyle>
              <a:defPPr>
                <a:defRPr lang="ja-JP"/>
              </a:defPPr>
              <a:lvl1pPr marL="269875" marR="0" lvl="0" indent="-269875" fontAlgn="auto">
                <a:lnSpc>
                  <a:spcPct val="100000"/>
                </a:lnSpc>
                <a:spcBef>
                  <a:spcPts val="0"/>
                </a:spcBef>
                <a:spcAft>
                  <a:spcPts val="0"/>
                </a:spcAft>
                <a:buClrTx/>
                <a:buSzTx/>
                <a:buFontTx/>
                <a:buNone/>
                <a:tabLst/>
                <a:defRPr sz="1400" b="0" i="0" u="none" strike="noStrike" cap="none" spc="0" normalizeH="0" baseline="0">
                  <a:ln>
                    <a:noFill/>
                  </a:ln>
                  <a:solidFill>
                    <a:prstClr val="black"/>
                  </a:solidFill>
                  <a:effectLst/>
                  <a:uLnTx/>
                  <a:uFillTx/>
                  <a:latin typeface="ＭＳ Ｐゴシック" panose="020B0600070205080204" pitchFamily="50" charset="-128"/>
                  <a:ea typeface="ＭＳ Ｐゴシック" panose="020B0600070205080204" pitchFamily="50" charset="-128"/>
                </a:defRPr>
              </a:lvl1pPr>
              <a:lvl2pPr>
                <a:defRPr>
                  <a:solidFill>
                    <a:schemeClr val="dk1"/>
                  </a:solidFill>
                </a:defRPr>
              </a:lvl2pPr>
              <a:lvl3pPr>
                <a:defRPr>
                  <a:solidFill>
                    <a:schemeClr val="dk1"/>
                  </a:solidFill>
                </a:defRPr>
              </a:lvl3pPr>
              <a:lvl4pPr>
                <a:defRPr>
                  <a:solidFill>
                    <a:schemeClr val="dk1"/>
                  </a:solidFill>
                </a:defRPr>
              </a:lvl4pPr>
              <a:lvl5pPr>
                <a:defRPr>
                  <a:solidFill>
                    <a:schemeClr val="dk1"/>
                  </a:solidFill>
                </a:defRPr>
              </a:lvl5pPr>
              <a:lvl6pPr>
                <a:defRPr>
                  <a:solidFill>
                    <a:schemeClr val="dk1"/>
                  </a:solidFill>
                </a:defRPr>
              </a:lvl6pPr>
              <a:lvl7pPr>
                <a:defRPr>
                  <a:solidFill>
                    <a:schemeClr val="dk1"/>
                  </a:solidFill>
                </a:defRPr>
              </a:lvl7pPr>
              <a:lvl8pPr>
                <a:defRPr>
                  <a:solidFill>
                    <a:schemeClr val="dk1"/>
                  </a:solidFill>
                </a:defRPr>
              </a:lvl8pPr>
              <a:lvl9pPr>
                <a:defRPr>
                  <a:solidFill>
                    <a:schemeClr val="dk1"/>
                  </a:solidFill>
                </a:defRPr>
              </a:lvl9pPr>
            </a:lstStyle>
            <a:p>
              <a:pPr marL="0" marR="0" lvl="0" indent="0" algn="ctr" defTabSz="779511" rtl="0" eaLnBrk="1" fontAlgn="auto" latinLnBrk="0" hangingPunct="1">
                <a:lnSpc>
                  <a:spcPct val="100000"/>
                </a:lnSpc>
                <a:spcBef>
                  <a:spcPts val="0"/>
                </a:spcBef>
                <a:spcAft>
                  <a:spcPts val="0"/>
                </a:spcAft>
                <a:buClrTx/>
                <a:buSzTx/>
                <a:buFontTx/>
                <a:buNone/>
                <a:tabLst/>
                <a:defRPr/>
              </a:pPr>
              <a:r>
                <a:rPr kumimoji="1" lang="en-US" altLang="ja-JP" sz="1108"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Ⅰ</a:t>
              </a:r>
              <a:r>
                <a:rPr kumimoji="1" lang="ja-JP" altLang="en-US" sz="1108"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a:t>
              </a:r>
              <a:r>
                <a:rPr kumimoji="1" lang="ja-JP" altLang="en-US" sz="1108" b="1"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相談</a:t>
              </a:r>
              <a:r>
                <a:rPr kumimoji="1" lang="ja-JP" altLang="en-US" sz="1108"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支援</a:t>
              </a:r>
              <a:endParaRPr kumimoji="1" lang="en-US" altLang="ja-JP" sz="1108"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pic>
          <p:nvPicPr>
            <p:cNvPr id="60" name="Picture 5" descr="仲の良い会社のイラスト">
              <a:hlinkClick r:id="rId2"/>
            </p:cNvPr>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6259896" y="2957561"/>
              <a:ext cx="581881" cy="531144"/>
            </a:xfrm>
            <a:prstGeom prst="rect">
              <a:avLst/>
            </a:prstGeom>
            <a:noFill/>
            <a:extLst>
              <a:ext uri="{909E8E84-426E-40DD-AFC4-6F175D3DCCD1}">
                <a14:hiddenFill xmlns:a14="http://schemas.microsoft.com/office/drawing/2010/main">
                  <a:solidFill>
                    <a:srgbClr val="FFFFFF"/>
                  </a:solidFill>
                </a14:hiddenFill>
              </a:ext>
            </a:extLst>
          </p:spPr>
        </p:pic>
        <p:sp>
          <p:nvSpPr>
            <p:cNvPr id="62" name="テキスト ボックス 61"/>
            <p:cNvSpPr txBox="1"/>
            <p:nvPr/>
          </p:nvSpPr>
          <p:spPr>
            <a:xfrm>
              <a:off x="2685342" y="4168609"/>
              <a:ext cx="2910282" cy="373919"/>
            </a:xfrm>
            <a:prstGeom prst="rect">
              <a:avLst/>
            </a:prstGeom>
            <a:ln w="28575"/>
          </p:spPr>
          <p:style>
            <a:lnRef idx="1">
              <a:schemeClr val="accent3"/>
            </a:lnRef>
            <a:fillRef idx="2">
              <a:schemeClr val="accent3"/>
            </a:fillRef>
            <a:effectRef idx="1">
              <a:schemeClr val="accent3"/>
            </a:effectRef>
            <a:fontRef idx="minor">
              <a:schemeClr val="dk1"/>
            </a:fontRef>
          </p:style>
          <p:txBody>
            <a:bodyPr vert="horz" wrap="square" rtlCol="0" anchor="ctr">
              <a:noAutofit/>
            </a:bodyPr>
            <a:lstStyle>
              <a:defPPr>
                <a:defRPr lang="ja-JP"/>
              </a:defPPr>
              <a:lvl1pPr marL="269875" marR="0" lvl="0" indent="-269875" fontAlgn="auto">
                <a:lnSpc>
                  <a:spcPct val="100000"/>
                </a:lnSpc>
                <a:spcBef>
                  <a:spcPts val="0"/>
                </a:spcBef>
                <a:spcAft>
                  <a:spcPts val="0"/>
                </a:spcAft>
                <a:buClrTx/>
                <a:buSzTx/>
                <a:buFontTx/>
                <a:buNone/>
                <a:tabLst/>
                <a:defRPr sz="1400" b="0" i="0" u="none" strike="noStrike" cap="none" spc="0" normalizeH="0" baseline="0">
                  <a:ln>
                    <a:noFill/>
                  </a:ln>
                  <a:solidFill>
                    <a:prstClr val="black"/>
                  </a:solidFill>
                  <a:effectLst/>
                  <a:uLnTx/>
                  <a:uFillTx/>
                  <a:latin typeface="ＭＳ Ｐゴシック" panose="020B0600070205080204" pitchFamily="50" charset="-128"/>
                  <a:ea typeface="ＭＳ Ｐゴシック" panose="020B0600070205080204" pitchFamily="50" charset="-128"/>
                </a:defRPr>
              </a:lvl1pPr>
              <a:lvl2pPr>
                <a:defRPr>
                  <a:solidFill>
                    <a:schemeClr val="dk1"/>
                  </a:solidFill>
                </a:defRPr>
              </a:lvl2pPr>
              <a:lvl3pPr>
                <a:defRPr>
                  <a:solidFill>
                    <a:schemeClr val="dk1"/>
                  </a:solidFill>
                </a:defRPr>
              </a:lvl3pPr>
              <a:lvl4pPr>
                <a:defRPr>
                  <a:solidFill>
                    <a:schemeClr val="dk1"/>
                  </a:solidFill>
                </a:defRPr>
              </a:lvl4pPr>
              <a:lvl5pPr>
                <a:defRPr>
                  <a:solidFill>
                    <a:schemeClr val="dk1"/>
                  </a:solidFill>
                </a:defRPr>
              </a:lvl5pPr>
              <a:lvl6pPr>
                <a:defRPr>
                  <a:solidFill>
                    <a:schemeClr val="dk1"/>
                  </a:solidFill>
                </a:defRPr>
              </a:lvl6pPr>
              <a:lvl7pPr>
                <a:defRPr>
                  <a:solidFill>
                    <a:schemeClr val="dk1"/>
                  </a:solidFill>
                </a:defRPr>
              </a:lvl7pPr>
              <a:lvl8pPr>
                <a:defRPr>
                  <a:solidFill>
                    <a:schemeClr val="dk1"/>
                  </a:solidFill>
                </a:defRPr>
              </a:lvl8pPr>
              <a:lvl9pPr>
                <a:defRPr>
                  <a:solidFill>
                    <a:schemeClr val="dk1"/>
                  </a:solidFill>
                </a:defRPr>
              </a:lvl9pPr>
            </a:lstStyle>
            <a:p>
              <a:pPr marL="0" marR="0" lvl="0" indent="0" algn="ctr" defTabSz="779511" rtl="0" eaLnBrk="1" fontAlgn="auto" latinLnBrk="0" hangingPunct="1">
                <a:lnSpc>
                  <a:spcPct val="100000"/>
                </a:lnSpc>
                <a:spcBef>
                  <a:spcPts val="0"/>
                </a:spcBef>
                <a:spcAft>
                  <a:spcPts val="0"/>
                </a:spcAft>
                <a:buClrTx/>
                <a:buSzTx/>
                <a:buFontTx/>
                <a:buNone/>
                <a:tabLst/>
                <a:defRPr/>
              </a:pPr>
              <a:r>
                <a:rPr kumimoji="1" lang="en-US" altLang="ja-JP" sz="1016"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Ⅲ</a:t>
              </a:r>
              <a:r>
                <a:rPr kumimoji="1" lang="ja-JP" altLang="en-US" sz="1016"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地域づくりに向けた支援</a:t>
              </a:r>
              <a:endParaRPr kumimoji="1" lang="en-US" altLang="ja-JP" sz="1016"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grpSp>
      <p:sp>
        <p:nvSpPr>
          <p:cNvPr id="38" name="テキスト ボックス 37"/>
          <p:cNvSpPr txBox="1"/>
          <p:nvPr/>
        </p:nvSpPr>
        <p:spPr>
          <a:xfrm>
            <a:off x="2461048" y="3067918"/>
            <a:ext cx="1918175" cy="276999"/>
          </a:xfrm>
          <a:prstGeom prst="rect">
            <a:avLst/>
          </a:prstGeom>
          <a:solidFill>
            <a:schemeClr val="bg1"/>
          </a:solidFill>
          <a:ln>
            <a:solidFill>
              <a:schemeClr val="accent3">
                <a:lumMod val="50000"/>
              </a:schemeClr>
            </a:solidFill>
          </a:ln>
        </p:spPr>
        <p:txBody>
          <a:bodyPr wrap="square" rtlCol="0" anchor="ctr">
            <a:spAutoFit/>
          </a:bodyPr>
          <a:lstStyle/>
          <a:p>
            <a:pPr marL="0" marR="0" lvl="0" indent="0" algn="ctr" defTabSz="779511"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Calibri"/>
                <a:ea typeface="ＭＳ Ｐゴシック" pitchFamily="50" charset="-128"/>
                <a:cs typeface="+mn-cs"/>
              </a:rPr>
              <a:t>新たな事業の</a:t>
            </a:r>
            <a:r>
              <a:rPr kumimoji="1" lang="ja-JP" altLang="en-US" sz="1200" b="0" i="0" u="none" strike="noStrike" kern="1200" cap="none" spc="0" normalizeH="0" baseline="0" noProof="0" dirty="0" smtClean="0">
                <a:ln>
                  <a:noFill/>
                </a:ln>
                <a:solidFill>
                  <a:prstClr val="black"/>
                </a:solidFill>
                <a:effectLst/>
                <a:uLnTx/>
                <a:uFillTx/>
                <a:latin typeface="Calibri"/>
                <a:ea typeface="ＭＳ Ｐゴシック" pitchFamily="50" charset="-128"/>
                <a:cs typeface="+mn-cs"/>
              </a:rPr>
              <a:t>全体像</a:t>
            </a:r>
            <a:endParaRPr kumimoji="1" lang="en-US" altLang="ja-JP" sz="1200" b="0" i="0" u="none" strike="noStrike" kern="1200" cap="none" spc="0" normalizeH="0" baseline="0" noProof="0" dirty="0" smtClean="0">
              <a:ln>
                <a:noFill/>
              </a:ln>
              <a:solidFill>
                <a:prstClr val="black"/>
              </a:solidFill>
              <a:effectLst/>
              <a:uLnTx/>
              <a:uFillTx/>
              <a:latin typeface="Calibri"/>
              <a:ea typeface="ＭＳ Ｐゴシック" pitchFamily="50" charset="-128"/>
              <a:cs typeface="+mn-cs"/>
            </a:endParaRPr>
          </a:p>
        </p:txBody>
      </p:sp>
      <p:sp>
        <p:nvSpPr>
          <p:cNvPr id="82" name="角丸四角形 81"/>
          <p:cNvSpPr/>
          <p:nvPr/>
        </p:nvSpPr>
        <p:spPr>
          <a:xfrm>
            <a:off x="83771" y="499034"/>
            <a:ext cx="9739348" cy="1146453"/>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400" dirty="0"/>
          </a:p>
        </p:txBody>
      </p:sp>
      <p:sp>
        <p:nvSpPr>
          <p:cNvPr id="3" name="正方形/長方形 2"/>
          <p:cNvSpPr/>
          <p:nvPr/>
        </p:nvSpPr>
        <p:spPr>
          <a:xfrm>
            <a:off x="108326" y="2121475"/>
            <a:ext cx="9595701" cy="861774"/>
          </a:xfrm>
          <a:prstGeom prst="rect">
            <a:avLst/>
          </a:prstGeom>
          <a:ln w="28575">
            <a:solidFill>
              <a:schemeClr val="accent1"/>
            </a:solidFill>
          </a:ln>
        </p:spPr>
        <p:txBody>
          <a:bodyPr wrap="square">
            <a:spAutoFit/>
          </a:bodyPr>
          <a:lstStyle/>
          <a:p>
            <a:pPr marL="154278" marR="0" lvl="0" indent="-154278" algn="l" defTabSz="779392" rtl="0" eaLnBrk="1" fontAlgn="auto" latinLnBrk="0" hangingPunct="1">
              <a:lnSpc>
                <a:spcPts val="1500"/>
              </a:lnSpc>
              <a:spcBef>
                <a:spcPts val="0"/>
              </a:spcBef>
              <a:spcAft>
                <a:spcPts val="0"/>
              </a:spcAft>
              <a:buClrTx/>
              <a:buSzTx/>
              <a:buFontTx/>
              <a:buNone/>
              <a:tabLst/>
              <a:defRPr/>
            </a:pPr>
            <a:r>
              <a:rPr kumimoji="0" lang="ja-JP" altLang="en-US" sz="1300" b="0" i="0" u="none" strike="noStrike" kern="1200" cap="none" spc="0" normalizeH="0" baseline="0" noProof="0" dirty="0" smtClean="0">
                <a:ln>
                  <a:noFill/>
                </a:ln>
                <a:solidFill>
                  <a:prstClr val="black"/>
                </a:solidFill>
                <a:effectLst/>
                <a:uLnTx/>
                <a:uFillTx/>
                <a:latin typeface="ＭＳ Ｐゴシック" panose="020B0600070205080204" pitchFamily="34" charset="-128"/>
              </a:rPr>
              <a:t>○　市町村</a:t>
            </a:r>
            <a:r>
              <a:rPr kumimoji="0" lang="ja-JP" altLang="en-US" sz="1300" b="0" i="0" u="none" strike="noStrike" kern="1200" cap="none" spc="0" normalizeH="0" baseline="0" noProof="0" dirty="0">
                <a:ln>
                  <a:noFill/>
                </a:ln>
                <a:solidFill>
                  <a:prstClr val="black"/>
                </a:solidFill>
                <a:effectLst/>
                <a:uLnTx/>
                <a:uFillTx/>
                <a:latin typeface="ＭＳ Ｐゴシック" panose="020B0600070205080204" pitchFamily="34" charset="-128"/>
              </a:rPr>
              <a:t>において</a:t>
            </a:r>
            <a:r>
              <a:rPr kumimoji="0" lang="ja-JP" altLang="en-US" sz="1300" b="0" i="0" u="none" strike="noStrike" kern="1200" cap="none" spc="0" normalizeH="0" baseline="0" noProof="0" dirty="0" smtClean="0">
                <a:ln>
                  <a:noFill/>
                </a:ln>
                <a:solidFill>
                  <a:prstClr val="black"/>
                </a:solidFill>
                <a:effectLst/>
                <a:uLnTx/>
                <a:uFillTx/>
                <a:latin typeface="ＭＳ Ｐゴシック" panose="020B0600070205080204" pitchFamily="34" charset="-128"/>
              </a:rPr>
              <a:t>、既存の相談支援等の取組を活かしつつ、地域</a:t>
            </a:r>
            <a:r>
              <a:rPr kumimoji="0" lang="ja-JP" altLang="en-US" sz="1300" b="0" i="0" u="none" strike="noStrike" kern="1200" cap="none" spc="0" normalizeH="0" baseline="0" noProof="0" dirty="0">
                <a:ln>
                  <a:noFill/>
                </a:ln>
                <a:solidFill>
                  <a:prstClr val="black"/>
                </a:solidFill>
                <a:effectLst/>
                <a:uLnTx/>
                <a:uFillTx/>
                <a:latin typeface="ＭＳ Ｐゴシック" panose="020B0600070205080204" pitchFamily="34" charset="-128"/>
              </a:rPr>
              <a:t>住民</a:t>
            </a:r>
            <a:r>
              <a:rPr kumimoji="0" lang="ja-JP" altLang="en-US" sz="1300" b="0" i="0" u="none" strike="noStrike" kern="1200" cap="none" spc="0" normalizeH="0" baseline="0" noProof="0" dirty="0" smtClean="0">
                <a:ln>
                  <a:noFill/>
                </a:ln>
                <a:solidFill>
                  <a:prstClr val="black"/>
                </a:solidFill>
                <a:effectLst/>
                <a:uLnTx/>
                <a:uFillTx/>
                <a:latin typeface="ＭＳ Ｐゴシック" panose="020B0600070205080204" pitchFamily="34" charset="-128"/>
              </a:rPr>
              <a:t>の複雑化・複合化した</a:t>
            </a:r>
            <a:r>
              <a:rPr kumimoji="0" lang="ja-JP" altLang="en-US" sz="1300" b="0" i="0" u="none" strike="noStrike" kern="1200" cap="none" spc="0" normalizeH="0" baseline="0" noProof="0" dirty="0">
                <a:ln>
                  <a:noFill/>
                </a:ln>
                <a:solidFill>
                  <a:prstClr val="black"/>
                </a:solidFill>
                <a:effectLst/>
                <a:uLnTx/>
                <a:uFillTx/>
                <a:latin typeface="ＭＳ Ｐゴシック" panose="020B0600070205080204" pitchFamily="34" charset="-128"/>
              </a:rPr>
              <a:t>支援</a:t>
            </a:r>
            <a:r>
              <a:rPr kumimoji="0" lang="ja-JP" altLang="en-US" sz="1300" b="0" i="0" u="none" strike="noStrike" kern="1200" cap="none" spc="0" normalizeH="0" baseline="0" noProof="0" dirty="0" smtClean="0">
                <a:ln>
                  <a:noFill/>
                </a:ln>
                <a:solidFill>
                  <a:prstClr val="black"/>
                </a:solidFill>
                <a:effectLst/>
                <a:uLnTx/>
                <a:uFillTx/>
                <a:latin typeface="ＭＳ Ｐゴシック" panose="020B0600070205080204" pitchFamily="34" charset="-128"/>
              </a:rPr>
              <a:t>ニーズに</a:t>
            </a:r>
            <a:r>
              <a:rPr kumimoji="0" lang="ja-JP" altLang="en-US" sz="1300" b="0" i="0" u="none" strike="noStrike" kern="1200" cap="none" spc="0" normalizeH="0" baseline="0" noProof="0" dirty="0">
                <a:ln>
                  <a:noFill/>
                </a:ln>
                <a:solidFill>
                  <a:prstClr val="black"/>
                </a:solidFill>
                <a:effectLst/>
                <a:uLnTx/>
                <a:uFillTx/>
                <a:latin typeface="ＭＳ Ｐゴシック" panose="020B0600070205080204" pitchFamily="34" charset="-128"/>
              </a:rPr>
              <a:t>対応する包括的な支援体制を構築するため、</a:t>
            </a:r>
            <a:r>
              <a:rPr kumimoji="0" lang="en-US" altLang="ja-JP" sz="1300" b="1" i="0" u="sng" strike="noStrike" kern="1200" cap="none" spc="0" normalizeH="0" baseline="0" noProof="0" dirty="0" smtClean="0">
                <a:ln>
                  <a:noFill/>
                </a:ln>
                <a:solidFill>
                  <a:prstClr val="black"/>
                </a:solidFill>
                <a:effectLst/>
                <a:uLnTx/>
                <a:uFillTx/>
                <a:latin typeface="ＭＳ Ｐゴシック" panose="020B0600070205080204" pitchFamily="34" charset="-128"/>
              </a:rPr>
              <a:t>Ⅰ</a:t>
            </a:r>
            <a:r>
              <a:rPr kumimoji="0" lang="ja-JP" altLang="en-US" sz="1300" b="1" i="0" u="sng" strike="noStrike" kern="1200" cap="none" spc="0" normalizeH="0" baseline="0" noProof="0" dirty="0" smtClean="0">
                <a:ln>
                  <a:noFill/>
                </a:ln>
                <a:solidFill>
                  <a:prstClr val="black"/>
                </a:solidFill>
                <a:effectLst/>
                <a:uLnTx/>
                <a:uFillTx/>
                <a:latin typeface="ＭＳ Ｐゴシック" panose="020B0600070205080204" pitchFamily="34" charset="-128"/>
              </a:rPr>
              <a:t>相談</a:t>
            </a:r>
            <a:r>
              <a:rPr kumimoji="0" lang="ja-JP" altLang="en-US" sz="1300" b="1" i="0" u="sng" strike="noStrike" kern="1200" cap="none" spc="0" normalizeH="0" baseline="0" noProof="0" dirty="0">
                <a:ln>
                  <a:noFill/>
                </a:ln>
                <a:solidFill>
                  <a:prstClr val="black"/>
                </a:solidFill>
                <a:effectLst/>
                <a:uLnTx/>
                <a:uFillTx/>
                <a:latin typeface="ＭＳ Ｐゴシック" panose="020B0600070205080204" pitchFamily="34" charset="-128"/>
              </a:rPr>
              <a:t>支援、</a:t>
            </a:r>
            <a:r>
              <a:rPr kumimoji="0" lang="en-US" altLang="ja-JP" sz="1300" b="1" i="0" u="sng" strike="noStrike" kern="1200" cap="none" spc="0" normalizeH="0" baseline="0" noProof="0" dirty="0" smtClean="0">
                <a:ln>
                  <a:noFill/>
                </a:ln>
                <a:solidFill>
                  <a:prstClr val="black"/>
                </a:solidFill>
                <a:effectLst/>
                <a:uLnTx/>
                <a:uFillTx/>
                <a:latin typeface="ＭＳ Ｐゴシック" panose="020B0600070205080204" pitchFamily="34" charset="-128"/>
              </a:rPr>
              <a:t>Ⅱ</a:t>
            </a:r>
            <a:r>
              <a:rPr kumimoji="0" lang="ja-JP" altLang="en-US" sz="1300" b="1" i="0" u="sng" strike="noStrike" kern="1200" cap="none" spc="0" normalizeH="0" baseline="0" noProof="0" dirty="0" smtClean="0">
                <a:ln>
                  <a:noFill/>
                </a:ln>
                <a:solidFill>
                  <a:prstClr val="black"/>
                </a:solidFill>
                <a:effectLst/>
                <a:uLnTx/>
                <a:uFillTx/>
                <a:latin typeface="ＭＳ Ｐゴシック" panose="020B0600070205080204" pitchFamily="34" charset="-128"/>
              </a:rPr>
              <a:t>参加</a:t>
            </a:r>
            <a:r>
              <a:rPr kumimoji="0" lang="ja-JP" altLang="en-US" sz="1300" b="1" i="0" u="sng" strike="noStrike" kern="1200" cap="none" spc="0" normalizeH="0" baseline="0" noProof="0" dirty="0">
                <a:ln>
                  <a:noFill/>
                </a:ln>
                <a:solidFill>
                  <a:prstClr val="black"/>
                </a:solidFill>
                <a:effectLst/>
                <a:uLnTx/>
                <a:uFillTx/>
                <a:latin typeface="ＭＳ Ｐゴシック" panose="020B0600070205080204" pitchFamily="34" charset="-128"/>
              </a:rPr>
              <a:t>支援、</a:t>
            </a:r>
            <a:r>
              <a:rPr kumimoji="0" lang="en-US" altLang="ja-JP" sz="1300" b="1" i="0" u="sng" strike="noStrike" kern="1200" cap="none" spc="0" normalizeH="0" baseline="0" noProof="0" dirty="0">
                <a:ln>
                  <a:noFill/>
                </a:ln>
                <a:solidFill>
                  <a:prstClr val="black"/>
                </a:solidFill>
                <a:effectLst/>
                <a:uLnTx/>
                <a:uFillTx/>
                <a:latin typeface="ＭＳ Ｐゴシック" panose="020B0600070205080204" pitchFamily="34" charset="-128"/>
              </a:rPr>
              <a:t>Ⅲ</a:t>
            </a:r>
            <a:r>
              <a:rPr kumimoji="0" lang="ja-JP" altLang="en-US" sz="1300" b="1" i="0" u="sng" strike="noStrike" kern="1200" cap="none" spc="0" normalizeH="0" baseline="0" noProof="0" dirty="0">
                <a:ln>
                  <a:noFill/>
                </a:ln>
                <a:solidFill>
                  <a:prstClr val="black"/>
                </a:solidFill>
                <a:effectLst/>
                <a:uLnTx/>
                <a:uFillTx/>
                <a:latin typeface="ＭＳ Ｐゴシック" panose="020B0600070205080204" pitchFamily="34" charset="-128"/>
              </a:rPr>
              <a:t>地域づくりに向けた支援を実施する事業を</a:t>
            </a:r>
            <a:r>
              <a:rPr kumimoji="0" lang="ja-JP" altLang="en-US" sz="1300" b="1" i="0" u="sng" strike="noStrike" kern="1200" cap="none" spc="0" normalizeH="0" baseline="0" noProof="0" dirty="0" smtClean="0">
                <a:ln>
                  <a:noFill/>
                </a:ln>
                <a:solidFill>
                  <a:prstClr val="black"/>
                </a:solidFill>
                <a:effectLst/>
                <a:uLnTx/>
                <a:uFillTx/>
                <a:latin typeface="ＭＳ Ｐゴシック" panose="020B0600070205080204" pitchFamily="34" charset="-128"/>
              </a:rPr>
              <a:t>創設</a:t>
            </a:r>
            <a:r>
              <a:rPr kumimoji="0" lang="ja-JP" altLang="en-US" sz="1300" b="0" i="0" u="none" strike="noStrike" kern="1200" cap="none" spc="0" normalizeH="0" baseline="0" noProof="0" dirty="0" smtClean="0">
                <a:ln>
                  <a:noFill/>
                </a:ln>
                <a:solidFill>
                  <a:prstClr val="black"/>
                </a:solidFill>
                <a:effectLst/>
                <a:uLnTx/>
                <a:uFillTx/>
                <a:latin typeface="ＭＳ Ｐゴシック" panose="020B0600070205080204" pitchFamily="34" charset="-128"/>
              </a:rPr>
              <a:t>する。</a:t>
            </a:r>
            <a:endParaRPr kumimoji="0" lang="en-US" altLang="ja-JP" sz="1300" b="0" i="0" u="none" strike="noStrike" kern="1200" cap="none" spc="0" normalizeH="0" baseline="0" noProof="0" dirty="0" smtClean="0">
              <a:ln>
                <a:noFill/>
              </a:ln>
              <a:solidFill>
                <a:prstClr val="black"/>
              </a:solidFill>
              <a:effectLst/>
              <a:uLnTx/>
              <a:uFillTx/>
              <a:latin typeface="ＭＳ Ｐゴシック" panose="020B0600070205080204" pitchFamily="34" charset="-128"/>
            </a:endParaRPr>
          </a:p>
          <a:p>
            <a:pPr marL="154278" marR="0" lvl="0" indent="-154278" algn="l" defTabSz="779392" rtl="0" eaLnBrk="1" fontAlgn="auto" latinLnBrk="0" hangingPunct="1">
              <a:lnSpc>
                <a:spcPts val="1500"/>
              </a:lnSpc>
              <a:spcBef>
                <a:spcPts val="0"/>
              </a:spcBef>
              <a:spcAft>
                <a:spcPts val="0"/>
              </a:spcAft>
              <a:buClrTx/>
              <a:buSzTx/>
              <a:buFontTx/>
              <a:buNone/>
              <a:tabLst/>
              <a:defRPr/>
            </a:pPr>
            <a:r>
              <a:rPr kumimoji="0" lang="ja-JP" altLang="en-US" sz="1300" b="0" i="0" u="none" strike="noStrike" kern="1200" cap="none" spc="0" normalizeH="0" baseline="0" noProof="0" dirty="0" smtClean="0">
                <a:ln>
                  <a:noFill/>
                </a:ln>
                <a:solidFill>
                  <a:prstClr val="black"/>
                </a:solidFill>
                <a:effectLst/>
                <a:uLnTx/>
                <a:uFillTx/>
                <a:latin typeface="ＭＳ Ｐゴシック" panose="020B0600070205080204" pitchFamily="34" charset="-128"/>
              </a:rPr>
              <a:t>　　－　事業</a:t>
            </a:r>
            <a:r>
              <a:rPr kumimoji="0" lang="ja-JP" altLang="en-US" sz="1300" b="0" i="0" u="none" strike="noStrike" kern="1200" cap="none" spc="0" normalizeH="0" baseline="0" noProof="0" dirty="0">
                <a:ln>
                  <a:noFill/>
                </a:ln>
                <a:solidFill>
                  <a:prstClr val="black"/>
                </a:solidFill>
                <a:effectLst/>
                <a:uLnTx/>
                <a:uFillTx/>
                <a:latin typeface="ＭＳ Ｐゴシック" panose="020B0600070205080204" pitchFamily="34" charset="-128"/>
              </a:rPr>
              <a:t>実施の際には、</a:t>
            </a:r>
            <a:r>
              <a:rPr kumimoji="0" lang="en-US" altLang="ja-JP" sz="1300" b="0" i="0" u="none" strike="noStrike" kern="1200" cap="none" spc="0" normalizeH="0" baseline="0" noProof="0" dirty="0">
                <a:ln>
                  <a:noFill/>
                </a:ln>
                <a:solidFill>
                  <a:prstClr val="black"/>
                </a:solidFill>
                <a:effectLst/>
                <a:uLnTx/>
                <a:uFillTx/>
                <a:latin typeface="ＭＳ Ｐゴシック" panose="020B0600070205080204" pitchFamily="34" charset="-128"/>
              </a:rPr>
              <a:t>Ⅰ</a:t>
            </a:r>
            <a:r>
              <a:rPr kumimoji="0" lang="ja-JP" altLang="en-US" sz="1300" b="0" i="0" u="none" strike="noStrike" kern="1200" cap="none" spc="0" normalizeH="0" baseline="0" noProof="0" dirty="0">
                <a:ln>
                  <a:noFill/>
                </a:ln>
                <a:solidFill>
                  <a:prstClr val="black"/>
                </a:solidFill>
                <a:effectLst/>
                <a:uLnTx/>
                <a:uFillTx/>
                <a:latin typeface="ＭＳ Ｐゴシック" panose="020B0600070205080204" pitchFamily="34" charset="-128"/>
              </a:rPr>
              <a:t>～</a:t>
            </a:r>
            <a:r>
              <a:rPr kumimoji="0" lang="en-US" altLang="ja-JP" sz="1300" b="0" i="0" u="none" strike="noStrike" kern="1200" cap="none" spc="0" normalizeH="0" baseline="0" noProof="0" dirty="0">
                <a:ln>
                  <a:noFill/>
                </a:ln>
                <a:solidFill>
                  <a:prstClr val="black"/>
                </a:solidFill>
                <a:effectLst/>
                <a:uLnTx/>
                <a:uFillTx/>
                <a:latin typeface="ＭＳ Ｐゴシック" panose="020B0600070205080204" pitchFamily="34" charset="-128"/>
              </a:rPr>
              <a:t>Ⅲ</a:t>
            </a:r>
            <a:r>
              <a:rPr kumimoji="0" lang="ja-JP" altLang="en-US" sz="1300" b="0" i="0" u="none" strike="noStrike" kern="1200" cap="none" spc="0" normalizeH="0" baseline="0" noProof="0" dirty="0">
                <a:ln>
                  <a:noFill/>
                </a:ln>
                <a:solidFill>
                  <a:prstClr val="black"/>
                </a:solidFill>
                <a:effectLst/>
                <a:uLnTx/>
                <a:uFillTx/>
                <a:latin typeface="ＭＳ Ｐゴシック" panose="020B0600070205080204" pitchFamily="34" charset="-128"/>
              </a:rPr>
              <a:t>の支援は全て</a:t>
            </a:r>
            <a:r>
              <a:rPr kumimoji="0" lang="ja-JP" altLang="en-US" sz="1300" b="0" i="0" u="none" strike="noStrike" kern="1200" cap="none" spc="0" normalizeH="0" baseline="0" noProof="0" dirty="0" smtClean="0">
                <a:ln>
                  <a:noFill/>
                </a:ln>
                <a:solidFill>
                  <a:prstClr val="black"/>
                </a:solidFill>
                <a:effectLst/>
                <a:uLnTx/>
                <a:uFillTx/>
                <a:latin typeface="ＭＳ Ｐゴシック" panose="020B0600070205080204" pitchFamily="34" charset="-128"/>
              </a:rPr>
              <a:t>必須　　</a:t>
            </a:r>
            <a:r>
              <a:rPr kumimoji="0" lang="ja-JP" altLang="en-US" sz="1300" b="0" i="0" u="none" strike="noStrike" kern="1200" cap="none" spc="0" normalizeH="0" baseline="0" noProof="0" dirty="0">
                <a:ln>
                  <a:noFill/>
                </a:ln>
                <a:solidFill>
                  <a:prstClr val="black"/>
                </a:solidFill>
                <a:effectLst/>
                <a:uLnTx/>
                <a:uFillTx/>
                <a:latin typeface="ＭＳ Ｐゴシック" panose="020B0600070205080204" pitchFamily="34" charset="-128"/>
              </a:rPr>
              <a:t>　－　新たな事業は実施を希望する</a:t>
            </a:r>
            <a:r>
              <a:rPr kumimoji="0" lang="ja-JP" altLang="en-US" sz="1300" i="0" strike="noStrike" kern="1200" cap="none" spc="0" normalizeH="0" baseline="0" noProof="0" dirty="0">
                <a:ln>
                  <a:noFill/>
                </a:ln>
                <a:solidFill>
                  <a:prstClr val="black"/>
                </a:solidFill>
                <a:effectLst/>
                <a:uLnTx/>
                <a:uFillTx/>
                <a:latin typeface="ＭＳ Ｐゴシック" panose="020B0600070205080204" pitchFamily="34" charset="-128"/>
              </a:rPr>
              <a:t>市町村の手あげに基づく</a:t>
            </a:r>
            <a:r>
              <a:rPr kumimoji="0" lang="ja-JP" altLang="en-US" sz="1300" b="1" i="0" u="sng" strike="noStrike" kern="1200" cap="none" spc="0" normalizeH="0" baseline="0" noProof="0" dirty="0">
                <a:ln>
                  <a:noFill/>
                </a:ln>
                <a:solidFill>
                  <a:prstClr val="black"/>
                </a:solidFill>
                <a:effectLst/>
                <a:uLnTx/>
                <a:uFillTx/>
                <a:latin typeface="ＭＳ Ｐゴシック" panose="020B0600070205080204" pitchFamily="34" charset="-128"/>
              </a:rPr>
              <a:t>任意</a:t>
            </a:r>
            <a:r>
              <a:rPr kumimoji="0" lang="ja-JP" altLang="en-US" sz="1300" b="1" i="0" u="sng" strike="noStrike" kern="1200" cap="none" spc="0" normalizeH="0" baseline="0" noProof="0" dirty="0" smtClean="0">
                <a:ln>
                  <a:noFill/>
                </a:ln>
                <a:solidFill>
                  <a:prstClr val="black"/>
                </a:solidFill>
                <a:effectLst/>
                <a:uLnTx/>
                <a:uFillTx/>
                <a:latin typeface="ＭＳ Ｐゴシック" panose="020B0600070205080204" pitchFamily="34" charset="-128"/>
              </a:rPr>
              <a:t>事業</a:t>
            </a:r>
            <a:endParaRPr kumimoji="0" lang="en-US" altLang="ja-JP" sz="1300" b="1" u="sng" dirty="0">
              <a:solidFill>
                <a:prstClr val="black"/>
              </a:solidFill>
              <a:latin typeface="ＭＳ Ｐゴシック" panose="020B0600070205080204" pitchFamily="34" charset="-128"/>
            </a:endParaRPr>
          </a:p>
          <a:p>
            <a:pPr marL="154278" marR="0" lvl="0" indent="-154278" algn="l" defTabSz="779392" rtl="0" eaLnBrk="1" fontAlgn="auto" latinLnBrk="0" hangingPunct="1">
              <a:lnSpc>
                <a:spcPts val="1500"/>
              </a:lnSpc>
              <a:spcBef>
                <a:spcPts val="0"/>
              </a:spcBef>
              <a:spcAft>
                <a:spcPts val="0"/>
              </a:spcAft>
              <a:buClrTx/>
              <a:buSzTx/>
              <a:buFontTx/>
              <a:buNone/>
              <a:tabLst/>
              <a:defRPr/>
            </a:pPr>
            <a:r>
              <a:rPr kumimoji="0" lang="ja-JP" altLang="en-US" sz="1300" b="0" i="0" u="none" strike="noStrike" kern="1200" cap="none" spc="0" normalizeH="0" baseline="0" noProof="0" dirty="0" smtClean="0">
                <a:ln>
                  <a:noFill/>
                </a:ln>
                <a:effectLst/>
                <a:uLnTx/>
                <a:uFillTx/>
                <a:latin typeface="ＭＳ Ｐゴシック" panose="020B0600070205080204" pitchFamily="34" charset="-128"/>
              </a:rPr>
              <a:t>○　新たな事業を実施する市町村に対して、関連事業に係る補助等について一体的な執行を行うことができるよう、</a:t>
            </a:r>
            <a:r>
              <a:rPr kumimoji="0" lang="ja-JP" altLang="en-US" sz="1300" b="1" i="0" u="sng" strike="noStrike" kern="1200" cap="none" spc="0" normalizeH="0" baseline="0" noProof="0" dirty="0" smtClean="0">
                <a:ln>
                  <a:noFill/>
                </a:ln>
                <a:effectLst/>
                <a:uLnTx/>
                <a:uFillTx/>
                <a:latin typeface="ＭＳ Ｐゴシック" panose="020B0600070205080204" pitchFamily="34" charset="-128"/>
              </a:rPr>
              <a:t>交付金を交付</a:t>
            </a:r>
            <a:r>
              <a:rPr kumimoji="0" lang="ja-JP" altLang="en-US" sz="1300" b="0" i="0" u="none" strike="noStrike" kern="1200" cap="none" spc="0" normalizeH="0" baseline="0" noProof="0" dirty="0" smtClean="0">
                <a:ln>
                  <a:noFill/>
                </a:ln>
                <a:effectLst/>
                <a:uLnTx/>
                <a:uFillTx/>
                <a:latin typeface="ＭＳ Ｐゴシック" panose="020B0600070205080204" pitchFamily="34" charset="-128"/>
              </a:rPr>
              <a:t>する。　　　　　</a:t>
            </a:r>
            <a:r>
              <a:rPr kumimoji="0" lang="ja-JP" altLang="en-US" sz="1200" b="0" i="0" u="none" strike="noStrike" kern="1200" cap="none" spc="0" normalizeH="0" baseline="0" noProof="0" dirty="0" smtClean="0">
                <a:ln>
                  <a:noFill/>
                </a:ln>
                <a:effectLst/>
                <a:uLnTx/>
                <a:uFillTx/>
                <a:latin typeface="ＭＳ Ｐゴシック" panose="020B0600070205080204" pitchFamily="34" charset="-128"/>
                <a:ea typeface="ＭＳ Ｐゴシック" pitchFamily="50" charset="-128"/>
                <a:cs typeface="+mn-cs"/>
              </a:rPr>
              <a:t>　　　　　　　　　　　　　　　　　　　　　　　　　　　　　　　　　　　　　　　　　　　　　　　　　　　　</a:t>
            </a:r>
            <a:endParaRPr kumimoji="0" lang="en-US" altLang="ja-JP" sz="1200" b="0" i="0" u="none" strike="noStrike" kern="1200" cap="none" spc="0" normalizeH="0" baseline="0" noProof="0" dirty="0">
              <a:ln>
                <a:noFill/>
              </a:ln>
              <a:effectLst/>
              <a:uLnTx/>
              <a:uFillTx/>
              <a:latin typeface="ＭＳ Ｐゴシック" panose="020B0600070205080204" pitchFamily="34" charset="-128"/>
              <a:ea typeface="ＭＳ Ｐゴシック" pitchFamily="50" charset="-128"/>
              <a:cs typeface="+mn-cs"/>
            </a:endParaRPr>
          </a:p>
        </p:txBody>
      </p:sp>
      <p:sp>
        <p:nvSpPr>
          <p:cNvPr id="90" name="正方形/長方形 89"/>
          <p:cNvSpPr/>
          <p:nvPr/>
        </p:nvSpPr>
        <p:spPr>
          <a:xfrm>
            <a:off x="108326" y="1829428"/>
            <a:ext cx="9595702" cy="299485"/>
          </a:xfrm>
          <a:prstGeom prst="rect">
            <a:avLst/>
          </a:prstGeom>
          <a:solidFill>
            <a:schemeClr val="accent1"/>
          </a:solidFill>
          <a:ln w="19050" cmpd="sng">
            <a:noFill/>
            <a:prstDash val="soli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marL="0" marR="0" lvl="0" indent="0" algn="l" defTabSz="963433" rtl="0" eaLnBrk="1" fontAlgn="auto" latinLnBrk="0" hangingPunct="1">
              <a:lnSpc>
                <a:spcPct val="100000"/>
              </a:lnSpc>
              <a:spcBef>
                <a:spcPts val="100"/>
              </a:spcBef>
              <a:spcAft>
                <a:spcPts val="0"/>
              </a:spcAft>
              <a:buClrTx/>
              <a:buSzTx/>
              <a:buFontTx/>
              <a:buNone/>
              <a:tabLst/>
              <a:defRPr/>
            </a:pPr>
            <a:r>
              <a:rPr kumimoji="1" lang="ja-JP" altLang="en-US" sz="1600" b="0" i="0" u="none" strike="noStrike" kern="1200" cap="none" spc="0" normalizeH="0" baseline="0" noProof="0" dirty="0" smtClean="0">
                <a:ln>
                  <a:noFill/>
                </a:ln>
                <a:solidFill>
                  <a:schemeClr val="bg1"/>
                </a:solidFill>
                <a:effectLst/>
                <a:uLnTx/>
                <a:uFillTx/>
                <a:latin typeface="ＭＳ Ｐゴシック" panose="020B0600070205080204" pitchFamily="50" charset="-128"/>
                <a:ea typeface="ＭＳ Ｐゴシック" panose="020B0600070205080204" pitchFamily="50" charset="-128"/>
                <a:cs typeface="Meiryo UI" panose="020B0604030504040204" pitchFamily="50" charset="-128"/>
              </a:rPr>
              <a:t>　社会福祉法に基づく新たな事業の創設</a:t>
            </a:r>
            <a:endParaRPr kumimoji="1" lang="en-US" altLang="ja-JP" sz="1600" b="0" i="0" u="none" strike="noStrike" kern="1200" cap="none" spc="0" normalizeH="0" baseline="0" noProof="0" dirty="0">
              <a:ln>
                <a:noFill/>
              </a:ln>
              <a:solidFill>
                <a:schemeClr val="bg1"/>
              </a:solidFill>
              <a:effectLst/>
              <a:uLnTx/>
              <a:uFillTx/>
              <a:latin typeface="ＭＳ Ｐゴシック" panose="020B0600070205080204" pitchFamily="50" charset="-128"/>
              <a:ea typeface="ＭＳ Ｐゴシック" panose="020B0600070205080204" pitchFamily="50" charset="-128"/>
              <a:cs typeface="Meiryo UI" panose="020B0604030504040204" pitchFamily="50" charset="-128"/>
            </a:endParaRPr>
          </a:p>
        </p:txBody>
      </p:sp>
      <p:grpSp>
        <p:nvGrpSpPr>
          <p:cNvPr id="8" name="グループ化 7"/>
          <p:cNvGrpSpPr/>
          <p:nvPr/>
        </p:nvGrpSpPr>
        <p:grpSpPr>
          <a:xfrm>
            <a:off x="4821901" y="5960983"/>
            <a:ext cx="480671" cy="241136"/>
            <a:chOff x="-304025" y="4444521"/>
            <a:chExt cx="480671" cy="241136"/>
          </a:xfrm>
        </p:grpSpPr>
        <p:pic>
          <p:nvPicPr>
            <p:cNvPr id="87" name="Picture 14" descr="http://kids.wanpug.com/illust/illust2801.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7456" y="4444521"/>
              <a:ext cx="264102" cy="237687"/>
            </a:xfrm>
            <a:prstGeom prst="rect">
              <a:avLst/>
            </a:prstGeom>
            <a:noFill/>
            <a:extLst>
              <a:ext uri="{909E8E84-426E-40DD-AFC4-6F175D3DCCD1}">
                <a14:hiddenFill xmlns:a14="http://schemas.microsoft.com/office/drawing/2010/main">
                  <a:solidFill>
                    <a:srgbClr val="FFFFFF"/>
                  </a:solidFill>
                </a14:hiddenFill>
              </a:ext>
            </a:extLst>
          </p:spPr>
        </p:pic>
        <p:pic>
          <p:nvPicPr>
            <p:cNvPr id="89" name="Picture 2" descr="https://sozai-good.com/img/2142.pn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304025" y="4453011"/>
              <a:ext cx="214651" cy="232646"/>
            </a:xfrm>
            <a:prstGeom prst="rect">
              <a:avLst/>
            </a:prstGeom>
            <a:noFill/>
            <a:extLst>
              <a:ext uri="{909E8E84-426E-40DD-AFC4-6F175D3DCCD1}">
                <a14:hiddenFill xmlns:a14="http://schemas.microsoft.com/office/drawing/2010/main">
                  <a:solidFill>
                    <a:srgbClr val="FFFFFF"/>
                  </a:solidFill>
                </a14:hiddenFill>
              </a:ext>
            </a:extLst>
          </p:spPr>
        </p:pic>
      </p:grpSp>
      <p:sp>
        <p:nvSpPr>
          <p:cNvPr id="93" name="角丸四角形 92"/>
          <p:cNvSpPr/>
          <p:nvPr/>
        </p:nvSpPr>
        <p:spPr>
          <a:xfrm>
            <a:off x="3787535" y="3832762"/>
            <a:ext cx="2708323" cy="476764"/>
          </a:xfrm>
          <a:prstGeom prst="roundRect">
            <a:avLst/>
          </a:prstGeom>
          <a:noFill/>
          <a:ln w="28575">
            <a:solidFill>
              <a:schemeClr val="accent6">
                <a:lumMod val="75000"/>
              </a:schemeClr>
            </a:solidFill>
            <a:prstDash val="solid"/>
          </a:ln>
        </p:spPr>
        <p:style>
          <a:lnRef idx="2">
            <a:schemeClr val="accent2"/>
          </a:lnRef>
          <a:fillRef idx="1">
            <a:schemeClr val="lt1"/>
          </a:fillRef>
          <a:effectRef idx="0">
            <a:schemeClr val="accent2"/>
          </a:effectRef>
          <a:fontRef idx="minor">
            <a:schemeClr val="dk1"/>
          </a:fontRef>
        </p:style>
        <p:txBody>
          <a:bodyPr lIns="0" tIns="0" rIns="0" bIns="0" rtlCol="0" anchor="ctr"/>
          <a:lstStyle/>
          <a:p>
            <a:pPr marL="0" marR="0" lvl="0" indent="0" defTabSz="779511" rtl="0" eaLnBrk="1" fontAlgn="auto" latinLnBrk="0" hangingPunct="1">
              <a:lnSpc>
                <a:spcPct val="100000"/>
              </a:lnSpc>
              <a:spcBef>
                <a:spcPts val="0"/>
              </a:spcBef>
              <a:spcAft>
                <a:spcPts val="0"/>
              </a:spcAft>
              <a:buClrTx/>
              <a:buSzTx/>
              <a:buFontTx/>
              <a:buNone/>
              <a:tabLst/>
              <a:defRPr/>
            </a:pPr>
            <a:r>
              <a:rPr kumimoji="1" lang="ja-JP" altLang="en-US" sz="937" b="1" i="0" u="none" strike="noStrike" kern="1200" cap="none" spc="-85"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・既存の取組では対応できない狭間のニーズにも対応</a:t>
            </a:r>
            <a:endParaRPr kumimoji="1" lang="en-US" altLang="ja-JP" sz="937" b="1" i="0" u="none" strike="noStrike" kern="1200" cap="none" spc="-85"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endParaRPr>
          </a:p>
          <a:p>
            <a:pPr defTabSz="779511" fontAlgn="auto">
              <a:spcBef>
                <a:spcPts val="0"/>
              </a:spcBef>
              <a:spcAft>
                <a:spcPts val="0"/>
              </a:spcAft>
              <a:defRPr/>
            </a:pPr>
            <a:r>
              <a:rPr kumimoji="1" lang="ja-JP" altLang="en-US" sz="937" b="1" i="0" u="none" strike="noStrike" kern="1200" cap="none" spc="-85"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　（既存の地域資源の活用方法の拡充）</a:t>
            </a:r>
            <a:endParaRPr kumimoji="1" lang="en-US" altLang="ja-JP" sz="937" b="1" i="0" u="none" strike="noStrike" kern="1200" cap="none" spc="-85"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endParaRPr>
          </a:p>
          <a:p>
            <a:pPr defTabSz="779511" fontAlgn="auto">
              <a:spcBef>
                <a:spcPts val="0"/>
              </a:spcBef>
              <a:spcAft>
                <a:spcPts val="0"/>
              </a:spcAft>
              <a:defRPr/>
            </a:pPr>
            <a:r>
              <a:rPr lang="en-US" altLang="ja-JP" sz="937" spc="-85" dirty="0" smtClean="0">
                <a:solidFill>
                  <a:prstClr val="black"/>
                </a:solidFill>
                <a:latin typeface="ＭＳ Ｐゴシック" panose="020B0600070205080204" pitchFamily="50" charset="-128"/>
              </a:rPr>
              <a:t>※</a:t>
            </a:r>
            <a:r>
              <a:rPr lang="ja-JP" altLang="en-US" sz="937" spc="-85" dirty="0">
                <a:solidFill>
                  <a:prstClr val="black"/>
                </a:solidFill>
                <a:latin typeface="ＭＳ Ｐゴシック" panose="020B0600070205080204" pitchFamily="50" charset="-128"/>
              </a:rPr>
              <a:t>　既存の取組で対応</a:t>
            </a:r>
            <a:r>
              <a:rPr lang="ja-JP" altLang="en-US" sz="937" spc="-85" dirty="0" smtClean="0">
                <a:solidFill>
                  <a:prstClr val="black"/>
                </a:solidFill>
                <a:latin typeface="ＭＳ Ｐゴシック" panose="020B0600070205080204" pitchFamily="50" charset="-128"/>
              </a:rPr>
              <a:t>できる部分は</a:t>
            </a:r>
            <a:r>
              <a:rPr lang="ja-JP" altLang="en-US" sz="937" spc="-85" dirty="0">
                <a:solidFill>
                  <a:prstClr val="black"/>
                </a:solidFill>
                <a:latin typeface="ＭＳ Ｐゴシック" panose="020B0600070205080204" pitchFamily="50" charset="-128"/>
              </a:rPr>
              <a:t>、既存の取組を</a:t>
            </a:r>
            <a:r>
              <a:rPr lang="ja-JP" altLang="en-US" sz="937" spc="-85" dirty="0" smtClean="0">
                <a:solidFill>
                  <a:prstClr val="black"/>
                </a:solidFill>
                <a:latin typeface="ＭＳ Ｐゴシック" panose="020B0600070205080204" pitchFamily="50" charset="-128"/>
              </a:rPr>
              <a:t>活用</a:t>
            </a:r>
            <a:endParaRPr kumimoji="1" lang="en-US" altLang="ja-JP" sz="937" b="1" i="0" u="none" strike="noStrike" kern="1200" cap="none" spc="-85"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endParaRPr>
          </a:p>
        </p:txBody>
      </p:sp>
      <p:sp>
        <p:nvSpPr>
          <p:cNvPr id="79" name="角丸四角形 78"/>
          <p:cNvSpPr/>
          <p:nvPr/>
        </p:nvSpPr>
        <p:spPr>
          <a:xfrm>
            <a:off x="560513" y="4382693"/>
            <a:ext cx="2614398" cy="603042"/>
          </a:xfrm>
          <a:prstGeom prst="roundRect">
            <a:avLst/>
          </a:prstGeom>
          <a:noFill/>
          <a:ln w="28575">
            <a:solidFill>
              <a:schemeClr val="accent6">
                <a:lumMod val="75000"/>
              </a:schemeClr>
            </a:solidFill>
            <a:prstDash val="solid"/>
          </a:ln>
        </p:spPr>
        <p:style>
          <a:lnRef idx="2">
            <a:schemeClr val="accent2"/>
          </a:lnRef>
          <a:fillRef idx="1">
            <a:schemeClr val="lt1"/>
          </a:fillRef>
          <a:effectRef idx="0">
            <a:schemeClr val="accent2"/>
          </a:effectRef>
          <a:fontRef idx="minor">
            <a:schemeClr val="dk1"/>
          </a:fontRef>
        </p:style>
        <p:txBody>
          <a:bodyPr lIns="0" tIns="0" rIns="0" bIns="0" rtlCol="0" anchor="ctr"/>
          <a:lstStyle/>
          <a:p>
            <a:pPr marL="0" marR="0" lvl="0" indent="0" defTabSz="779511" rtl="0" eaLnBrk="1" fontAlgn="auto" latinLnBrk="0" hangingPunct="1">
              <a:lnSpc>
                <a:spcPct val="100000"/>
              </a:lnSpc>
              <a:spcBef>
                <a:spcPts val="0"/>
              </a:spcBef>
              <a:spcAft>
                <a:spcPts val="0"/>
              </a:spcAft>
              <a:buClrTx/>
              <a:buSzTx/>
              <a:buFontTx/>
              <a:buNone/>
              <a:tabLst/>
              <a:defRPr/>
            </a:pPr>
            <a:r>
              <a:rPr kumimoji="1" lang="ja-JP" altLang="en-US" sz="937" b="1" i="0" u="none" strike="noStrike" kern="1200" cap="none" spc="-85"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・属性や世代を問わない相談の受け止め</a:t>
            </a:r>
            <a:endParaRPr kumimoji="1" lang="en-US" altLang="ja-JP" sz="937" b="1" i="0" u="none" strike="noStrike" kern="1200" cap="none" spc="-85"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endParaRPr>
          </a:p>
          <a:p>
            <a:pPr marL="0" marR="0" lvl="0" indent="0" defTabSz="779511" rtl="0" eaLnBrk="1" fontAlgn="auto" latinLnBrk="0" hangingPunct="1">
              <a:lnSpc>
                <a:spcPct val="100000"/>
              </a:lnSpc>
              <a:spcBef>
                <a:spcPts val="0"/>
              </a:spcBef>
              <a:spcAft>
                <a:spcPts val="0"/>
              </a:spcAft>
              <a:buClrTx/>
              <a:buSzTx/>
              <a:buFontTx/>
              <a:buNone/>
              <a:tabLst/>
              <a:defRPr/>
            </a:pPr>
            <a:r>
              <a:rPr kumimoji="1" lang="ja-JP" altLang="en-US" sz="937" b="1" i="0" u="none" strike="noStrike" kern="1200" cap="none" spc="-85"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・多機関の協働をコーディネート</a:t>
            </a:r>
            <a:endParaRPr kumimoji="1" lang="en-US" altLang="ja-JP" sz="937" b="1" i="0" u="none" strike="noStrike" kern="1200" cap="none" spc="-85"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endParaRPr>
          </a:p>
          <a:p>
            <a:pPr marL="0" marR="0" lvl="0" indent="0" defTabSz="779511" rtl="0" eaLnBrk="1" fontAlgn="auto" latinLnBrk="0" hangingPunct="1">
              <a:lnSpc>
                <a:spcPct val="100000"/>
              </a:lnSpc>
              <a:spcBef>
                <a:spcPts val="0"/>
              </a:spcBef>
              <a:spcAft>
                <a:spcPts val="0"/>
              </a:spcAft>
              <a:buClrTx/>
              <a:buSzTx/>
              <a:buFontTx/>
              <a:buNone/>
              <a:tabLst/>
              <a:defRPr/>
            </a:pPr>
            <a:r>
              <a:rPr kumimoji="1" lang="ja-JP" altLang="en-US" sz="937" b="1" i="0" u="none" strike="noStrike" kern="1200" cap="none" spc="-85"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・アウトリーチも実施</a:t>
            </a:r>
            <a:endParaRPr kumimoji="1" lang="en-US" altLang="ja-JP" sz="937" b="1" i="0" u="none" strike="noStrike" kern="1200" cap="none" spc="-85"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endParaRPr>
          </a:p>
        </p:txBody>
      </p:sp>
      <p:sp>
        <p:nvSpPr>
          <p:cNvPr id="15" name="テキスト ボックス 14"/>
          <p:cNvSpPr txBox="1"/>
          <p:nvPr/>
        </p:nvSpPr>
        <p:spPr>
          <a:xfrm>
            <a:off x="453159" y="5222319"/>
            <a:ext cx="1354872" cy="738664"/>
          </a:xfrm>
          <a:prstGeom prst="rect">
            <a:avLst/>
          </a:prstGeom>
          <a:noFill/>
        </p:spPr>
        <p:txBody>
          <a:bodyPr wrap="square" rtlCol="0">
            <a:spAutoFit/>
          </a:bodyPr>
          <a:lstStyle/>
          <a:p>
            <a:r>
              <a:rPr kumimoji="1" lang="en-US" altLang="ja-JP" sz="1400" u="sng" dirty="0" smtClean="0">
                <a:effectLst>
                  <a:outerShdw blurRad="38100" dist="38100" dir="2700000" algn="tl">
                    <a:srgbClr val="000000">
                      <a:alpha val="43137"/>
                    </a:srgbClr>
                  </a:outerShdw>
                </a:effectLst>
              </a:rPr>
              <a:t>Ⅰ</a:t>
            </a:r>
            <a:r>
              <a:rPr kumimoji="1" lang="ja-JP" altLang="en-US" sz="1400" u="sng" dirty="0" smtClean="0">
                <a:effectLst>
                  <a:outerShdw blurRad="38100" dist="38100" dir="2700000" algn="tl">
                    <a:srgbClr val="000000">
                      <a:alpha val="43137"/>
                    </a:srgbClr>
                  </a:outerShdw>
                </a:effectLst>
              </a:rPr>
              <a:t>～</a:t>
            </a:r>
            <a:r>
              <a:rPr kumimoji="1" lang="en-US" altLang="ja-JP" sz="1400" u="sng" dirty="0" smtClean="0">
                <a:effectLst>
                  <a:outerShdw blurRad="38100" dist="38100" dir="2700000" algn="tl">
                    <a:srgbClr val="000000">
                      <a:alpha val="43137"/>
                    </a:srgbClr>
                  </a:outerShdw>
                </a:effectLst>
              </a:rPr>
              <a:t>Ⅲ</a:t>
            </a:r>
            <a:r>
              <a:rPr kumimoji="1" lang="ja-JP" altLang="en-US" sz="1400" u="sng" dirty="0" smtClean="0">
                <a:effectLst>
                  <a:outerShdw blurRad="38100" dist="38100" dir="2700000" algn="tl">
                    <a:srgbClr val="000000">
                      <a:alpha val="43137"/>
                    </a:srgbClr>
                  </a:outerShdw>
                </a:effectLst>
              </a:rPr>
              <a:t>を通じ、継続的な伴走支援を実施</a:t>
            </a:r>
            <a:endParaRPr kumimoji="1" lang="en-US" altLang="ja-JP" sz="1400" u="sng" dirty="0" smtClean="0">
              <a:effectLst>
                <a:outerShdw blurRad="38100" dist="38100" dir="2700000" algn="tl">
                  <a:srgbClr val="000000">
                    <a:alpha val="43137"/>
                  </a:srgbClr>
                </a:outerShdw>
              </a:effectLst>
            </a:endParaRPr>
          </a:p>
        </p:txBody>
      </p:sp>
      <p:sp>
        <p:nvSpPr>
          <p:cNvPr id="14" name="テキスト ボックス 13"/>
          <p:cNvSpPr txBox="1"/>
          <p:nvPr/>
        </p:nvSpPr>
        <p:spPr>
          <a:xfrm>
            <a:off x="3840517" y="4780910"/>
            <a:ext cx="2610058" cy="353943"/>
          </a:xfrm>
          <a:prstGeom prst="rect">
            <a:avLst/>
          </a:prstGeom>
          <a:noFill/>
        </p:spPr>
        <p:txBody>
          <a:bodyPr wrap="square" rtlCol="0">
            <a:spAutoFit/>
          </a:bodyPr>
          <a:lstStyle/>
          <a:p>
            <a:r>
              <a:rPr kumimoji="1" lang="ja-JP" altLang="en-US" sz="850" dirty="0" smtClean="0"/>
              <a:t>生活困窮者の就労体験に、経済的な困窮状態にないひきこもり状態の者を受け入れる　等</a:t>
            </a:r>
            <a:endParaRPr kumimoji="1" lang="ja-JP" altLang="en-US" sz="850" dirty="0"/>
          </a:p>
        </p:txBody>
      </p:sp>
      <p:sp>
        <p:nvSpPr>
          <p:cNvPr id="76" name="角丸四角形 75"/>
          <p:cNvSpPr/>
          <p:nvPr/>
        </p:nvSpPr>
        <p:spPr>
          <a:xfrm>
            <a:off x="1884425" y="5545554"/>
            <a:ext cx="3576268" cy="858630"/>
          </a:xfrm>
          <a:prstGeom prst="roundRect">
            <a:avLst/>
          </a:prstGeom>
          <a:noFill/>
          <a:ln w="28575">
            <a:solidFill>
              <a:schemeClr val="accent6">
                <a:lumMod val="75000"/>
              </a:schemeClr>
            </a:solidFill>
            <a:prstDash val="solid"/>
          </a:ln>
        </p:spPr>
        <p:style>
          <a:lnRef idx="2">
            <a:schemeClr val="accent2"/>
          </a:lnRef>
          <a:fillRef idx="1">
            <a:schemeClr val="lt1"/>
          </a:fillRef>
          <a:effectRef idx="0">
            <a:schemeClr val="accent2"/>
          </a:effectRef>
          <a:fontRef idx="minor">
            <a:schemeClr val="dk1"/>
          </a:fontRef>
        </p:style>
        <p:txBody>
          <a:bodyPr lIns="0" tIns="0" rIns="0" bIns="0" rtlCol="0" anchor="ctr"/>
          <a:lstStyle/>
          <a:p>
            <a:pPr defTabSz="779511" fontAlgn="auto">
              <a:spcBef>
                <a:spcPts val="0"/>
              </a:spcBef>
              <a:spcAft>
                <a:spcPts val="0"/>
              </a:spcAft>
              <a:defRPr/>
            </a:pPr>
            <a:r>
              <a:rPr lang="ja-JP" altLang="en-US" sz="937" b="1" spc="-85" dirty="0" smtClean="0">
                <a:solidFill>
                  <a:schemeClr val="tx1"/>
                </a:solidFill>
                <a:latin typeface="ＭＳ Ｐゴシック" panose="020B0600070205080204" pitchFamily="50" charset="-128"/>
              </a:rPr>
              <a:t>・世代</a:t>
            </a:r>
            <a:r>
              <a:rPr lang="ja-JP" altLang="en-US" sz="937" b="1" spc="-85" dirty="0">
                <a:solidFill>
                  <a:schemeClr val="tx1"/>
                </a:solidFill>
                <a:latin typeface="ＭＳ Ｐゴシック" panose="020B0600070205080204" pitchFamily="50" charset="-128"/>
              </a:rPr>
              <a:t>や属性を超えて住民同士が交流できる</a:t>
            </a:r>
            <a:r>
              <a:rPr lang="ja-JP" altLang="en-US" sz="937" b="1" spc="-85" dirty="0" smtClean="0">
                <a:solidFill>
                  <a:schemeClr val="tx1"/>
                </a:solidFill>
                <a:latin typeface="ＭＳ Ｐゴシック" panose="020B0600070205080204" pitchFamily="50" charset="-128"/>
              </a:rPr>
              <a:t>場や居場所の確保</a:t>
            </a:r>
            <a:endParaRPr lang="en-US" altLang="ja-JP" sz="937" b="1" spc="-85" dirty="0" smtClean="0">
              <a:solidFill>
                <a:schemeClr val="tx1"/>
              </a:solidFill>
              <a:latin typeface="ＭＳ Ｐゴシック" panose="020B0600070205080204" pitchFamily="50" charset="-128"/>
            </a:endParaRPr>
          </a:p>
          <a:p>
            <a:pPr defTabSz="779511" fontAlgn="auto">
              <a:spcBef>
                <a:spcPts val="0"/>
              </a:spcBef>
              <a:spcAft>
                <a:spcPts val="0"/>
              </a:spcAft>
              <a:defRPr/>
            </a:pPr>
            <a:r>
              <a:rPr lang="ja-JP" altLang="en-US" sz="937" b="1" spc="-85" dirty="0">
                <a:solidFill>
                  <a:schemeClr val="tx1"/>
                </a:solidFill>
                <a:latin typeface="ＭＳ Ｐゴシック" panose="020B0600070205080204" pitchFamily="50" charset="-128"/>
              </a:rPr>
              <a:t>・交流・参加・学びの機会を生み出すための</a:t>
            </a:r>
            <a:r>
              <a:rPr lang="ja-JP" altLang="en-US" sz="937" b="1" spc="-85" dirty="0" smtClean="0">
                <a:solidFill>
                  <a:schemeClr val="tx1"/>
                </a:solidFill>
                <a:latin typeface="ＭＳ Ｐゴシック" panose="020B0600070205080204" pitchFamily="50" charset="-128"/>
              </a:rPr>
              <a:t>コーディネート</a:t>
            </a:r>
            <a:endParaRPr lang="en-US" altLang="ja-JP" sz="937" b="1" spc="-85" dirty="0" smtClean="0">
              <a:solidFill>
                <a:schemeClr val="tx1"/>
              </a:solidFill>
              <a:latin typeface="ＭＳ Ｐゴシック" panose="020B0600070205080204" pitchFamily="50" charset="-128"/>
            </a:endParaRPr>
          </a:p>
          <a:p>
            <a:pPr defTabSz="779511" fontAlgn="auto">
              <a:spcBef>
                <a:spcPts val="0"/>
              </a:spcBef>
              <a:spcAft>
                <a:spcPts val="0"/>
              </a:spcAft>
              <a:defRPr/>
            </a:pPr>
            <a:endParaRPr lang="en-US" altLang="ja-JP" sz="937" b="1" spc="-85" dirty="0">
              <a:solidFill>
                <a:schemeClr val="tx1"/>
              </a:solidFill>
              <a:latin typeface="ＭＳ Ｐゴシック" panose="020B0600070205080204" pitchFamily="50" charset="-128"/>
            </a:endParaRPr>
          </a:p>
          <a:p>
            <a:pPr defTabSz="779511" fontAlgn="auto">
              <a:spcBef>
                <a:spcPts val="0"/>
              </a:spcBef>
              <a:spcAft>
                <a:spcPts val="0"/>
              </a:spcAft>
              <a:defRPr/>
            </a:pPr>
            <a:endParaRPr lang="en-US" altLang="ja-JP" sz="937" b="1" spc="-85" dirty="0">
              <a:solidFill>
                <a:prstClr val="black"/>
              </a:solidFill>
              <a:latin typeface="ＭＳ Ｐゴシック" panose="020B0600070205080204" pitchFamily="50" charset="-128"/>
            </a:endParaRPr>
          </a:p>
        </p:txBody>
      </p:sp>
      <p:sp>
        <p:nvSpPr>
          <p:cNvPr id="77" name="テキスト ボックス 76"/>
          <p:cNvSpPr txBox="1"/>
          <p:nvPr/>
        </p:nvSpPr>
        <p:spPr>
          <a:xfrm>
            <a:off x="1933474" y="5954338"/>
            <a:ext cx="2922726" cy="353943"/>
          </a:xfrm>
          <a:prstGeom prst="rect">
            <a:avLst/>
          </a:prstGeom>
          <a:noFill/>
        </p:spPr>
        <p:txBody>
          <a:bodyPr wrap="square" rtlCol="0">
            <a:spAutoFit/>
          </a:bodyPr>
          <a:lstStyle/>
          <a:p>
            <a:r>
              <a:rPr lang="en-US" altLang="ja-JP" sz="850" dirty="0" smtClean="0"/>
              <a:t>※</a:t>
            </a:r>
            <a:r>
              <a:rPr lang="ja-JP" altLang="en-US" sz="850" dirty="0" smtClean="0"/>
              <a:t>　</a:t>
            </a:r>
            <a:r>
              <a:rPr kumimoji="1" lang="ja-JP" altLang="en-US" sz="850" dirty="0" smtClean="0"/>
              <a:t>これまで結びつきのなかった人と人が</a:t>
            </a:r>
            <a:endParaRPr kumimoji="1" lang="en-US" altLang="ja-JP" sz="850" dirty="0" smtClean="0"/>
          </a:p>
          <a:p>
            <a:r>
              <a:rPr kumimoji="1" lang="ja-JP" altLang="en-US" sz="850" dirty="0" smtClean="0"/>
              <a:t>　つながり、新たな参加の場が生まれ、地域の活動が高まる。</a:t>
            </a:r>
            <a:endParaRPr kumimoji="1" lang="ja-JP" altLang="en-US" sz="850" dirty="0"/>
          </a:p>
        </p:txBody>
      </p:sp>
      <p:sp>
        <p:nvSpPr>
          <p:cNvPr id="73" name="正方形/長方形 72"/>
          <p:cNvSpPr/>
          <p:nvPr/>
        </p:nvSpPr>
        <p:spPr>
          <a:xfrm>
            <a:off x="5500173" y="4362620"/>
            <a:ext cx="1077103" cy="164486"/>
          </a:xfrm>
          <a:prstGeom prst="rect">
            <a:avLst/>
          </a:prstGeom>
          <a:solidFill>
            <a:schemeClr val="bg1"/>
          </a:solidFill>
          <a:ln>
            <a:noFill/>
          </a:ln>
        </p:spPr>
        <p:style>
          <a:lnRef idx="1">
            <a:schemeClr val="accent6"/>
          </a:lnRef>
          <a:fillRef idx="2">
            <a:schemeClr val="accent6"/>
          </a:fillRef>
          <a:effectRef idx="1">
            <a:schemeClr val="accent6"/>
          </a:effectRef>
          <a:fontRef idx="minor">
            <a:schemeClr val="dk1"/>
          </a:fontRef>
        </p:style>
        <p:txBody>
          <a:bodyPr rtlCol="0" anchor="ctr"/>
          <a:lstStyle/>
          <a:p>
            <a:pPr marL="0" marR="0" lvl="0" indent="0" algn="ctr" defTabSz="779511" rtl="0" eaLnBrk="1" fontAlgn="auto" latinLnBrk="0" hangingPunct="1">
              <a:lnSpc>
                <a:spcPct val="100000"/>
              </a:lnSpc>
              <a:spcBef>
                <a:spcPts val="0"/>
              </a:spcBef>
              <a:spcAft>
                <a:spcPts val="0"/>
              </a:spcAft>
              <a:buClrTx/>
              <a:buSzTx/>
              <a:buFontTx/>
              <a:buNone/>
              <a:tabLst/>
              <a:defRPr/>
            </a:pPr>
            <a:r>
              <a:rPr kumimoji="1" lang="ja-JP" altLang="en-US" sz="852" b="1"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見守り等居住支援</a:t>
            </a:r>
            <a:endParaRPr kumimoji="1" lang="ja-JP" altLang="en-US" sz="852"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pic>
        <p:nvPicPr>
          <p:cNvPr id="75" name="Picture 22" descr="「マンション　イラスト」の画像検索結果">
            <a:hlinkClick r:id="rId6"/>
          </p:cNvPr>
          <p:cNvPicPr>
            <a:picLocks noChangeAspect="1" noChangeArrowheads="1"/>
          </p:cNvPicPr>
          <p:nvPr/>
        </p:nvPicPr>
        <p:blipFill>
          <a:blip r:embed="rId7" cstate="email">
            <a:extLst>
              <a:ext uri="{28A0092B-C50C-407E-A947-70E740481C1C}">
                <a14:useLocalDpi xmlns:a14="http://schemas.microsoft.com/office/drawing/2010/main"/>
              </a:ext>
            </a:extLst>
          </a:blip>
          <a:srcRect/>
          <a:stretch>
            <a:fillRect/>
          </a:stretch>
        </p:blipFill>
        <p:spPr bwMode="auto">
          <a:xfrm>
            <a:off x="5811237" y="4559266"/>
            <a:ext cx="366203" cy="249787"/>
          </a:xfrm>
          <a:prstGeom prst="rect">
            <a:avLst/>
          </a:prstGeom>
          <a:noFill/>
          <a:extLst>
            <a:ext uri="{909E8E84-426E-40DD-AFC4-6F175D3DCCD1}">
              <a14:hiddenFill xmlns:a14="http://schemas.microsoft.com/office/drawing/2010/main">
                <a:solidFill>
                  <a:srgbClr val="FFFFFF"/>
                </a:solidFill>
              </a14:hiddenFill>
            </a:ext>
          </a:extLst>
        </p:spPr>
      </p:pic>
      <p:sp>
        <p:nvSpPr>
          <p:cNvPr id="78" name="テキスト ボックス 77"/>
          <p:cNvSpPr txBox="1"/>
          <p:nvPr/>
        </p:nvSpPr>
        <p:spPr>
          <a:xfrm>
            <a:off x="3686721" y="4412367"/>
            <a:ext cx="1045056" cy="338554"/>
          </a:xfrm>
          <a:prstGeom prst="rect">
            <a:avLst/>
          </a:prstGeom>
          <a:noFill/>
        </p:spPr>
        <p:txBody>
          <a:bodyPr wrap="square" rtlCol="0">
            <a:spAutoFit/>
          </a:bodyPr>
          <a:lstStyle/>
          <a:p>
            <a:r>
              <a:rPr kumimoji="1" lang="ja-JP" altLang="en-US" sz="800" b="1" dirty="0" smtClean="0"/>
              <a:t>（狭間のニーズへの対応の具体例）</a:t>
            </a:r>
            <a:endParaRPr kumimoji="1" lang="ja-JP" altLang="en-US" sz="800" b="1" dirty="0"/>
          </a:p>
        </p:txBody>
      </p:sp>
      <p:sp>
        <p:nvSpPr>
          <p:cNvPr id="4" name="正方形/長方形 3"/>
          <p:cNvSpPr/>
          <p:nvPr/>
        </p:nvSpPr>
        <p:spPr>
          <a:xfrm>
            <a:off x="6069199" y="561222"/>
            <a:ext cx="3848173" cy="338554"/>
          </a:xfrm>
          <a:prstGeom prst="rect">
            <a:avLst/>
          </a:prstGeom>
        </p:spPr>
        <p:txBody>
          <a:bodyPr wrap="square">
            <a:spAutoFit/>
          </a:bodyPr>
          <a:lstStyle/>
          <a:p>
            <a:r>
              <a:rPr lang="ja-JP" altLang="en-US" sz="800" dirty="0"/>
              <a:t>（</a:t>
            </a:r>
            <a:r>
              <a:rPr lang="en-US" altLang="ja-JP" sz="800" dirty="0"/>
              <a:t>※</a:t>
            </a:r>
            <a:r>
              <a:rPr lang="ja-JP" altLang="en-US" sz="800" dirty="0"/>
              <a:t>）一つの世帯において複数の課題が存在している状態（</a:t>
            </a:r>
            <a:r>
              <a:rPr lang="en-US" altLang="ja-JP" sz="800" dirty="0"/>
              <a:t>8050</a:t>
            </a:r>
            <a:r>
              <a:rPr lang="ja-JP" altLang="en-US" sz="800" dirty="0"/>
              <a:t>世帯や、介護と</a:t>
            </a:r>
            <a:r>
              <a:rPr lang="ja-JP" altLang="en-US" sz="800" dirty="0" smtClean="0"/>
              <a:t>育児</a:t>
            </a:r>
            <a:endParaRPr lang="en-US" altLang="ja-JP" sz="800" dirty="0" smtClean="0"/>
          </a:p>
          <a:p>
            <a:r>
              <a:rPr lang="ja-JP" altLang="en-US" sz="800" dirty="0" smtClean="0"/>
              <a:t>　　の</a:t>
            </a:r>
            <a:r>
              <a:rPr lang="ja-JP" altLang="en-US" sz="800" dirty="0"/>
              <a:t>ダブルケアなど）、世帯全体が地域から孤立している状態（ごみ屋敷など）</a:t>
            </a:r>
          </a:p>
        </p:txBody>
      </p:sp>
      <p:grpSp>
        <p:nvGrpSpPr>
          <p:cNvPr id="84" name="グループ化 83"/>
          <p:cNvGrpSpPr/>
          <p:nvPr/>
        </p:nvGrpSpPr>
        <p:grpSpPr>
          <a:xfrm>
            <a:off x="1567695" y="4161641"/>
            <a:ext cx="480671" cy="241136"/>
            <a:chOff x="-304025" y="4444521"/>
            <a:chExt cx="480671" cy="241136"/>
          </a:xfrm>
        </p:grpSpPr>
        <p:pic>
          <p:nvPicPr>
            <p:cNvPr id="86" name="Picture 14" descr="http://kids.wanpug.com/illust/illust2801.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7456" y="4444521"/>
              <a:ext cx="264102" cy="237687"/>
            </a:xfrm>
            <a:prstGeom prst="rect">
              <a:avLst/>
            </a:prstGeom>
            <a:noFill/>
            <a:extLst>
              <a:ext uri="{909E8E84-426E-40DD-AFC4-6F175D3DCCD1}">
                <a14:hiddenFill xmlns:a14="http://schemas.microsoft.com/office/drawing/2010/main">
                  <a:solidFill>
                    <a:srgbClr val="FFFFFF"/>
                  </a:solidFill>
                </a14:hiddenFill>
              </a:ext>
            </a:extLst>
          </p:spPr>
        </p:pic>
        <p:pic>
          <p:nvPicPr>
            <p:cNvPr id="88" name="Picture 2" descr="https://sozai-good.com/img/2142.pn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304025" y="4453011"/>
              <a:ext cx="214651" cy="232646"/>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92" name="グループ化 91"/>
          <p:cNvGrpSpPr/>
          <p:nvPr/>
        </p:nvGrpSpPr>
        <p:grpSpPr>
          <a:xfrm>
            <a:off x="4860817" y="3590692"/>
            <a:ext cx="480671" cy="241136"/>
            <a:chOff x="-304025" y="4444521"/>
            <a:chExt cx="480671" cy="241136"/>
          </a:xfrm>
        </p:grpSpPr>
        <p:pic>
          <p:nvPicPr>
            <p:cNvPr id="94" name="Picture 14" descr="http://kids.wanpug.com/illust/illust2801.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7456" y="4444521"/>
              <a:ext cx="264102" cy="237687"/>
            </a:xfrm>
            <a:prstGeom prst="rect">
              <a:avLst/>
            </a:prstGeom>
            <a:noFill/>
            <a:extLst>
              <a:ext uri="{909E8E84-426E-40DD-AFC4-6F175D3DCCD1}">
                <a14:hiddenFill xmlns:a14="http://schemas.microsoft.com/office/drawing/2010/main">
                  <a:solidFill>
                    <a:srgbClr val="FFFFFF"/>
                  </a:solidFill>
                </a14:hiddenFill>
              </a:ext>
            </a:extLst>
          </p:spPr>
        </p:pic>
        <p:pic>
          <p:nvPicPr>
            <p:cNvPr id="96" name="Picture 2" descr="https://sozai-good.com/img/2142.pn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304025" y="4453011"/>
              <a:ext cx="214651" cy="232646"/>
            </a:xfrm>
            <a:prstGeom prst="rect">
              <a:avLst/>
            </a:prstGeom>
            <a:noFill/>
            <a:extLst>
              <a:ext uri="{909E8E84-426E-40DD-AFC4-6F175D3DCCD1}">
                <a14:hiddenFill xmlns:a14="http://schemas.microsoft.com/office/drawing/2010/main">
                  <a:solidFill>
                    <a:srgbClr val="FFFFFF"/>
                  </a:solidFill>
                </a14:hiddenFill>
              </a:ext>
            </a:extLst>
          </p:spPr>
        </p:pic>
      </p:grpSp>
    </p:spTree>
    <p:extLst>
      <p:ext uri="{BB962C8B-B14F-4D97-AF65-F5344CB8AC3E}">
        <p14:creationId xmlns:p14="http://schemas.microsoft.com/office/powerpoint/2010/main" val="316045234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スライド番号プレースホルダー 3"/>
          <p:cNvSpPr>
            <a:spLocks noGrp="1"/>
          </p:cNvSpPr>
          <p:nvPr>
            <p:ph type="sldNum" sz="quarter" idx="12"/>
          </p:nvPr>
        </p:nvSpPr>
        <p:spPr>
          <a:xfrm>
            <a:off x="7623677" y="6486694"/>
            <a:ext cx="2311400" cy="365125"/>
          </a:xfrm>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2DC0DD85-B221-4CF5-B0F2-D6DFC9152908}" type="slidenum">
              <a:rPr kumimoji="1" lang="ja-JP" altLang="en-US" sz="1200" b="0" i="0" u="none" strike="noStrike" kern="1200" cap="none" spc="0" normalizeH="0" baseline="0" noProof="0" smtClean="0">
                <a:ln>
                  <a:noFill/>
                </a:ln>
                <a:solidFill>
                  <a:prstClr val="black"/>
                </a:solidFill>
                <a:effectLst/>
                <a:uLnTx/>
                <a:uFillTx/>
                <a:latin typeface="Arial" charset="0"/>
                <a:ea typeface="ＭＳ Ｐゴシック"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3</a:t>
            </a:fld>
            <a:endParaRPr kumimoji="1" lang="ja-JP" altLang="en-US" sz="1200" b="0" i="0" u="none" strike="noStrike" kern="1200" cap="none" spc="0" normalizeH="0" baseline="0" noProof="0" dirty="0">
              <a:ln>
                <a:noFill/>
              </a:ln>
              <a:solidFill>
                <a:prstClr val="black"/>
              </a:solidFill>
              <a:effectLst/>
              <a:uLnTx/>
              <a:uFillTx/>
              <a:latin typeface="Arial" charset="0"/>
              <a:ea typeface="ＭＳ Ｐゴシック" charset="-128"/>
              <a:cs typeface="+mn-cs"/>
            </a:endParaRPr>
          </a:p>
        </p:txBody>
      </p:sp>
      <p:sp>
        <p:nvSpPr>
          <p:cNvPr id="4" name="正方形/長方形 3"/>
          <p:cNvSpPr/>
          <p:nvPr/>
        </p:nvSpPr>
        <p:spPr>
          <a:xfrm>
            <a:off x="119278" y="1445780"/>
            <a:ext cx="9623666" cy="1651978"/>
          </a:xfrm>
          <a:prstGeom prst="rect">
            <a:avLst/>
          </a:prstGeom>
          <a:solidFill>
            <a:schemeClr val="bg1"/>
          </a:solidFill>
          <a:ln w="19050" cmpd="sng">
            <a:solidFill>
              <a:schemeClr val="accent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marL="0" marR="0" lvl="0" indent="0" algn="l" defTabSz="963433" rtl="0" eaLnBrk="1" fontAlgn="auto" latinLnBrk="0" hangingPunct="1">
              <a:lnSpc>
                <a:spcPct val="100000"/>
              </a:lnSpc>
              <a:spcBef>
                <a:spcPts val="100"/>
              </a:spcBef>
              <a:spcAft>
                <a:spcPts val="0"/>
              </a:spcAft>
              <a:buClrTx/>
              <a:buSzTx/>
              <a:buFontTx/>
              <a:buNone/>
              <a:tabLst/>
              <a:defRPr/>
            </a:pPr>
            <a:endParaRPr kumimoji="1" lang="en-US" altLang="ja-JP"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eiryo UI" panose="020B0604030504040204" pitchFamily="50" charset="-128"/>
            </a:endParaRPr>
          </a:p>
        </p:txBody>
      </p:sp>
      <p:sp>
        <p:nvSpPr>
          <p:cNvPr id="10" name="額縁 9"/>
          <p:cNvSpPr/>
          <p:nvPr/>
        </p:nvSpPr>
        <p:spPr>
          <a:xfrm>
            <a:off x="0" y="0"/>
            <a:ext cx="9921552" cy="404664"/>
          </a:xfrm>
          <a:prstGeom prst="bevel">
            <a:avLst>
              <a:gd name="adj" fmla="val 2421"/>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tab pos="8429625" algn="l"/>
              </a:tabLst>
              <a:defRPr/>
            </a:pPr>
            <a:r>
              <a:rPr kumimoji="1" lang="ja-JP" altLang="en-US" sz="1600" b="0" i="0" u="none" strike="noStrike" kern="1200" cap="none" spc="0" normalizeH="0" baseline="0" noProof="0" dirty="0" smtClean="0">
                <a:ln>
                  <a:noFill/>
                </a:ln>
                <a:solidFill>
                  <a:prstClr val="white"/>
                </a:solidFill>
                <a:effectLst/>
                <a:uLnTx/>
                <a:uFillTx/>
                <a:latin typeface="HGPｺﾞｼｯｸE" panose="020B0900000000000000" pitchFamily="50" charset="-128"/>
                <a:ea typeface="HGPｺﾞｼｯｸE" panose="020B0900000000000000" pitchFamily="50" charset="-128"/>
                <a:cs typeface="メイリオ" panose="020B0604030504040204" pitchFamily="50" charset="-128"/>
              </a:rPr>
              <a:t>２．地域の特性に応じた認知症施策や介護サービス提供体制の整備等の推進</a:t>
            </a:r>
            <a:endParaRPr kumimoji="1" lang="ja-JP" altLang="en-US" sz="1600" b="0" i="0" u="none" strike="noStrike" kern="1200" cap="none" spc="0" normalizeH="0" baseline="0" noProof="0" dirty="0">
              <a:ln>
                <a:noFill/>
              </a:ln>
              <a:solidFill>
                <a:prstClr val="white"/>
              </a:solidFill>
              <a:effectLst/>
              <a:uLnTx/>
              <a:uFillTx/>
              <a:latin typeface="HGPｺﾞｼｯｸE" panose="020B0900000000000000" pitchFamily="50" charset="-128"/>
              <a:ea typeface="HGPｺﾞｼｯｸE" panose="020B0900000000000000" pitchFamily="50" charset="-128"/>
              <a:cs typeface="メイリオ" panose="020B0604030504040204" pitchFamily="50" charset="-128"/>
            </a:endParaRPr>
          </a:p>
        </p:txBody>
      </p:sp>
      <p:sp>
        <p:nvSpPr>
          <p:cNvPr id="11" name="正方形/長方形 10"/>
          <p:cNvSpPr/>
          <p:nvPr/>
        </p:nvSpPr>
        <p:spPr>
          <a:xfrm>
            <a:off x="117519" y="1398326"/>
            <a:ext cx="9625424" cy="360039"/>
          </a:xfrm>
          <a:prstGeom prst="rect">
            <a:avLst/>
          </a:prstGeom>
          <a:solidFill>
            <a:schemeClr val="accent1"/>
          </a:solidFill>
          <a:ln w="19050" cmpd="sng">
            <a:noFill/>
            <a:prstDash val="soli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marL="0" marR="0" lvl="0" indent="0" algn="l" defTabSz="963433" rtl="0" eaLnBrk="1" fontAlgn="auto" latinLnBrk="0" hangingPunct="1">
              <a:lnSpc>
                <a:spcPct val="100000"/>
              </a:lnSpc>
              <a:spcBef>
                <a:spcPts val="100"/>
              </a:spcBef>
              <a:spcAft>
                <a:spcPts val="0"/>
              </a:spcAft>
              <a:buClrTx/>
              <a:buSzTx/>
              <a:buFontTx/>
              <a:buNone/>
              <a:tabLst/>
              <a:defRPr/>
            </a:pPr>
            <a:r>
              <a:rPr kumimoji="1" lang="ja-JP" altLang="en-US" sz="1600" b="0" i="0" u="none" strike="noStrike" kern="1200" cap="none" spc="0" normalizeH="0" baseline="0" noProof="0" dirty="0" smtClean="0">
                <a:ln>
                  <a:noFill/>
                </a:ln>
                <a:solidFill>
                  <a:schemeClr val="bg1"/>
                </a:solidFill>
                <a:effectLst/>
                <a:uLnTx/>
                <a:uFillTx/>
                <a:latin typeface="ＭＳ Ｐゴシック" panose="020B0600070205080204" pitchFamily="50" charset="-128"/>
                <a:ea typeface="ＭＳ Ｐゴシック" panose="020B0600070205080204" pitchFamily="50" charset="-128"/>
                <a:cs typeface="Meiryo UI" panose="020B0604030504040204" pitchFamily="50" charset="-128"/>
              </a:rPr>
              <a:t>　認知症施策の総合的な推進</a:t>
            </a:r>
            <a:endParaRPr kumimoji="1" lang="en-US" altLang="ja-JP" sz="1600" b="0" i="0" u="none" strike="noStrike" kern="1200" cap="none" spc="0" normalizeH="0" baseline="0" noProof="0" dirty="0">
              <a:ln>
                <a:noFill/>
              </a:ln>
              <a:solidFill>
                <a:schemeClr val="bg1"/>
              </a:solidFill>
              <a:effectLst/>
              <a:uLnTx/>
              <a:uFillTx/>
              <a:latin typeface="ＭＳ Ｐゴシック" panose="020B0600070205080204" pitchFamily="50" charset="-128"/>
              <a:ea typeface="ＭＳ Ｐゴシック" panose="020B0600070205080204" pitchFamily="50" charset="-128"/>
              <a:cs typeface="Meiryo UI" panose="020B0604030504040204" pitchFamily="50" charset="-128"/>
            </a:endParaRPr>
          </a:p>
        </p:txBody>
      </p:sp>
      <p:sp>
        <p:nvSpPr>
          <p:cNvPr id="3" name="正方形/長方形 2"/>
          <p:cNvSpPr/>
          <p:nvPr/>
        </p:nvSpPr>
        <p:spPr>
          <a:xfrm>
            <a:off x="119277" y="1722362"/>
            <a:ext cx="9776471" cy="1338828"/>
          </a:xfrm>
          <a:prstGeom prst="rect">
            <a:avLst/>
          </a:prstGeom>
        </p:spPr>
        <p:txBody>
          <a:bodyPr wrap="square">
            <a:spAutoFit/>
          </a:bodyPr>
          <a:lstStyle/>
          <a:p>
            <a:r>
              <a:rPr lang="ja-JP" altLang="en-US" sz="1400" dirty="0" smtClean="0">
                <a:latin typeface="+mn-ea"/>
                <a:ea typeface="+mn-ea"/>
              </a:rPr>
              <a:t>○　認知症施策について、「認知症施策推進大綱」</a:t>
            </a:r>
            <a:r>
              <a:rPr lang="ja-JP" altLang="en-US" sz="1200" dirty="0" smtClean="0">
                <a:latin typeface="+mn-ea"/>
                <a:ea typeface="+mn-ea"/>
              </a:rPr>
              <a:t>（令和元年６月</a:t>
            </a:r>
            <a:r>
              <a:rPr lang="en-US" altLang="ja-JP" sz="1200" dirty="0" smtClean="0">
                <a:latin typeface="+mn-ea"/>
                <a:ea typeface="+mn-ea"/>
              </a:rPr>
              <a:t>18</a:t>
            </a:r>
            <a:r>
              <a:rPr lang="ja-JP" altLang="en-US" sz="1200" dirty="0" smtClean="0">
                <a:latin typeface="+mn-ea"/>
                <a:ea typeface="+mn-ea"/>
              </a:rPr>
              <a:t>日認知症施策推進関係閣僚会議とりまとめ）</a:t>
            </a:r>
            <a:r>
              <a:rPr lang="ja-JP" altLang="en-US" sz="1400" dirty="0" smtClean="0">
                <a:latin typeface="+mn-ea"/>
                <a:ea typeface="+mn-ea"/>
              </a:rPr>
              <a:t>等を踏まえ、以下の規定</a:t>
            </a:r>
            <a:endParaRPr lang="en-US" altLang="ja-JP" sz="1400" dirty="0" smtClean="0">
              <a:latin typeface="+mn-ea"/>
              <a:ea typeface="+mn-ea"/>
            </a:endParaRPr>
          </a:p>
          <a:p>
            <a:r>
              <a:rPr lang="ja-JP" altLang="en-US" sz="1400" dirty="0" smtClean="0">
                <a:latin typeface="+mn-ea"/>
                <a:ea typeface="+mn-ea"/>
              </a:rPr>
              <a:t>　 を整備する。</a:t>
            </a:r>
            <a:endParaRPr lang="en-US" altLang="ja-JP" sz="1400" dirty="0" smtClean="0">
              <a:latin typeface="+mn-ea"/>
              <a:ea typeface="+mn-ea"/>
            </a:endParaRPr>
          </a:p>
          <a:p>
            <a:r>
              <a:rPr lang="ja-JP" altLang="en-US" sz="1400" dirty="0" smtClean="0">
                <a:latin typeface="+mn-ea"/>
                <a:ea typeface="+mn-ea"/>
              </a:rPr>
              <a:t>　・　国・地方公共団体の努力義務として</a:t>
            </a:r>
            <a:r>
              <a:rPr lang="ja-JP" altLang="en-US" sz="1400" dirty="0">
                <a:latin typeface="+mn-ea"/>
                <a:ea typeface="+mn-ea"/>
              </a:rPr>
              <a:t>、地域における認知症の人への</a:t>
            </a:r>
            <a:r>
              <a:rPr lang="ja-JP" altLang="en-US" sz="1400" dirty="0" smtClean="0">
                <a:latin typeface="+mn-ea"/>
                <a:ea typeface="+mn-ea"/>
              </a:rPr>
              <a:t>支援</a:t>
            </a:r>
            <a:r>
              <a:rPr lang="ja-JP" altLang="en-US" sz="1400" dirty="0">
                <a:latin typeface="+mn-ea"/>
                <a:ea typeface="+mn-ea"/>
              </a:rPr>
              <a:t>体制の整備や予防の調査研究の推進等の</a:t>
            </a:r>
            <a:r>
              <a:rPr lang="ja-JP" altLang="en-US" sz="1400" dirty="0" smtClean="0">
                <a:latin typeface="+mn-ea"/>
                <a:ea typeface="+mn-ea"/>
              </a:rPr>
              <a:t>認知症　</a:t>
            </a:r>
            <a:endParaRPr lang="en-US" altLang="ja-JP" sz="1400" dirty="0" smtClean="0">
              <a:latin typeface="+mn-ea"/>
              <a:ea typeface="+mn-ea"/>
            </a:endParaRPr>
          </a:p>
          <a:p>
            <a:r>
              <a:rPr lang="ja-JP" altLang="en-US" sz="1400" dirty="0" smtClean="0">
                <a:latin typeface="+mn-ea"/>
                <a:ea typeface="+mn-ea"/>
              </a:rPr>
              <a:t>　 施策</a:t>
            </a:r>
            <a:r>
              <a:rPr lang="ja-JP" altLang="en-US" sz="1400" dirty="0">
                <a:latin typeface="+mn-ea"/>
                <a:ea typeface="+mn-ea"/>
              </a:rPr>
              <a:t>の総合的な</a:t>
            </a:r>
            <a:r>
              <a:rPr lang="ja-JP" altLang="en-US" sz="1400" dirty="0" smtClean="0">
                <a:latin typeface="+mn-ea"/>
                <a:ea typeface="+mn-ea"/>
              </a:rPr>
              <a:t>推進及び認知症の人と地域住民の地域社会における共生を追加。</a:t>
            </a:r>
            <a:endParaRPr lang="en-US" altLang="ja-JP" sz="1400" dirty="0">
              <a:latin typeface="+mn-ea"/>
              <a:ea typeface="+mn-ea"/>
            </a:endParaRPr>
          </a:p>
          <a:p>
            <a:r>
              <a:rPr lang="ja-JP" altLang="en-US" sz="1400" dirty="0" smtClean="0">
                <a:latin typeface="+mn-ea"/>
                <a:ea typeface="+mn-ea"/>
              </a:rPr>
              <a:t>　・　介護保険事業計画の記載事項として、他分野との連携など、認知症施策の総合的な推進に関する事項を追加。</a:t>
            </a:r>
            <a:endParaRPr lang="en-US" altLang="ja-JP" sz="1400" dirty="0">
              <a:latin typeface="+mn-ea"/>
              <a:ea typeface="+mn-ea"/>
            </a:endParaRPr>
          </a:p>
          <a:p>
            <a:r>
              <a:rPr lang="ja-JP" altLang="en-US" sz="1100" dirty="0" smtClean="0">
                <a:latin typeface="+mn-ea"/>
                <a:ea typeface="+mn-ea"/>
              </a:rPr>
              <a:t>　</a:t>
            </a:r>
            <a:r>
              <a:rPr lang="ja-JP" altLang="en-US" sz="1050" dirty="0" smtClean="0">
                <a:latin typeface="+mn-ea"/>
                <a:ea typeface="+mn-ea"/>
              </a:rPr>
              <a:t>　</a:t>
            </a:r>
            <a:r>
              <a:rPr lang="ja-JP" altLang="en-US" sz="1100" dirty="0">
                <a:latin typeface="+mn-ea"/>
                <a:ea typeface="+mn-ea"/>
              </a:rPr>
              <a:t>　（</a:t>
            </a:r>
            <a:r>
              <a:rPr lang="en-US" altLang="ja-JP" sz="1100" dirty="0">
                <a:latin typeface="+mn-ea"/>
                <a:ea typeface="+mn-ea"/>
              </a:rPr>
              <a:t>※</a:t>
            </a:r>
            <a:r>
              <a:rPr lang="ja-JP" altLang="en-US" sz="1100" dirty="0">
                <a:latin typeface="+mn-ea"/>
                <a:ea typeface="+mn-ea"/>
              </a:rPr>
              <a:t>）上記の</a:t>
            </a:r>
            <a:r>
              <a:rPr lang="ja-JP" altLang="en-US" sz="1100" dirty="0" smtClean="0">
                <a:latin typeface="+mn-ea"/>
                <a:ea typeface="+mn-ea"/>
              </a:rPr>
              <a:t>見直しの他、</a:t>
            </a:r>
            <a:r>
              <a:rPr lang="ja-JP" altLang="en-US" sz="1100" dirty="0">
                <a:latin typeface="+mn-ea"/>
                <a:ea typeface="+mn-ea"/>
              </a:rPr>
              <a:t>「認知症」の規定について、最新の医学の診断基準に則し、また、今後の変化に柔軟に対応できる規定に見直す。</a:t>
            </a:r>
            <a:endParaRPr lang="en-US" altLang="ja-JP" sz="1100" dirty="0" smtClean="0">
              <a:latin typeface="+mn-ea"/>
              <a:ea typeface="+mn-ea"/>
            </a:endParaRPr>
          </a:p>
        </p:txBody>
      </p:sp>
      <p:sp>
        <p:nvSpPr>
          <p:cNvPr id="24" name="正方形/長方形 23"/>
          <p:cNvSpPr/>
          <p:nvPr/>
        </p:nvSpPr>
        <p:spPr>
          <a:xfrm>
            <a:off x="119278" y="3147859"/>
            <a:ext cx="9623666" cy="904483"/>
          </a:xfrm>
          <a:prstGeom prst="rect">
            <a:avLst/>
          </a:prstGeom>
          <a:solidFill>
            <a:schemeClr val="bg1"/>
          </a:solidFill>
          <a:ln w="19050" cmpd="sng">
            <a:solidFill>
              <a:schemeClr val="accent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marL="0" marR="0" lvl="0" indent="0" algn="l" defTabSz="963433" rtl="0" eaLnBrk="1" fontAlgn="auto" latinLnBrk="0" hangingPunct="1">
              <a:lnSpc>
                <a:spcPct val="100000"/>
              </a:lnSpc>
              <a:spcBef>
                <a:spcPts val="100"/>
              </a:spcBef>
              <a:spcAft>
                <a:spcPts val="0"/>
              </a:spcAft>
              <a:buClrTx/>
              <a:buSzTx/>
              <a:buFontTx/>
              <a:buNone/>
              <a:tabLst/>
              <a:defRPr/>
            </a:pPr>
            <a:endParaRPr kumimoji="1" lang="en-US" altLang="ja-JP"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eiryo UI" panose="020B0604030504040204" pitchFamily="50" charset="-128"/>
            </a:endParaRPr>
          </a:p>
        </p:txBody>
      </p:sp>
      <p:sp>
        <p:nvSpPr>
          <p:cNvPr id="25" name="正方形/長方形 24"/>
          <p:cNvSpPr/>
          <p:nvPr/>
        </p:nvSpPr>
        <p:spPr>
          <a:xfrm>
            <a:off x="127771" y="3151962"/>
            <a:ext cx="9639512" cy="360039"/>
          </a:xfrm>
          <a:prstGeom prst="rect">
            <a:avLst/>
          </a:prstGeom>
          <a:solidFill>
            <a:schemeClr val="accent1"/>
          </a:solidFill>
          <a:ln w="19050" cmpd="sng">
            <a:noFill/>
            <a:prstDash val="soli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marL="0" marR="0" lvl="0" indent="0" algn="l" defTabSz="963433" rtl="0" eaLnBrk="1" fontAlgn="auto" latinLnBrk="0" hangingPunct="1">
              <a:lnSpc>
                <a:spcPct val="100000"/>
              </a:lnSpc>
              <a:spcBef>
                <a:spcPts val="100"/>
              </a:spcBef>
              <a:spcAft>
                <a:spcPts val="0"/>
              </a:spcAft>
              <a:buClrTx/>
              <a:buSzTx/>
              <a:buFontTx/>
              <a:buNone/>
              <a:tabLst/>
              <a:defRPr/>
            </a:pPr>
            <a:r>
              <a:rPr kumimoji="1" lang="ja-JP" altLang="en-US" sz="1600" b="0" i="0" u="none" strike="noStrike" kern="1200" cap="none" spc="0" normalizeH="0" baseline="0" noProof="0" dirty="0" smtClean="0">
                <a:ln>
                  <a:noFill/>
                </a:ln>
                <a:solidFill>
                  <a:schemeClr val="bg1"/>
                </a:solidFill>
                <a:effectLst/>
                <a:uLnTx/>
                <a:uFillTx/>
                <a:latin typeface="ＭＳ Ｐゴシック" panose="020B0600070205080204" pitchFamily="50" charset="-128"/>
                <a:ea typeface="ＭＳ Ｐゴシック" panose="020B0600070205080204" pitchFamily="50" charset="-128"/>
                <a:cs typeface="Meiryo UI" panose="020B0604030504040204" pitchFamily="50" charset="-128"/>
              </a:rPr>
              <a:t>　地域支援事業におけるデータ活用</a:t>
            </a:r>
            <a:endParaRPr kumimoji="1" lang="en-US" altLang="ja-JP" sz="1600" b="0" i="0" u="none" strike="noStrike" kern="1200" cap="none" spc="0" normalizeH="0" baseline="0" noProof="0" dirty="0">
              <a:ln>
                <a:noFill/>
              </a:ln>
              <a:solidFill>
                <a:schemeClr val="bg1"/>
              </a:solidFill>
              <a:effectLst/>
              <a:uLnTx/>
              <a:uFillTx/>
              <a:latin typeface="ＭＳ Ｐゴシック" panose="020B0600070205080204" pitchFamily="50" charset="-128"/>
              <a:ea typeface="ＭＳ Ｐゴシック" panose="020B0600070205080204" pitchFamily="50" charset="-128"/>
              <a:cs typeface="Meiryo UI" panose="020B0604030504040204" pitchFamily="50" charset="-128"/>
            </a:endParaRPr>
          </a:p>
        </p:txBody>
      </p:sp>
      <p:sp>
        <p:nvSpPr>
          <p:cNvPr id="26" name="正方形/長方形 25"/>
          <p:cNvSpPr/>
          <p:nvPr/>
        </p:nvSpPr>
        <p:spPr>
          <a:xfrm>
            <a:off x="137915" y="3499681"/>
            <a:ext cx="9594884" cy="523220"/>
          </a:xfrm>
          <a:prstGeom prst="rect">
            <a:avLst/>
          </a:prstGeom>
        </p:spPr>
        <p:txBody>
          <a:bodyPr wrap="square">
            <a:spAutoFit/>
          </a:bodyPr>
          <a:lstStyle/>
          <a:p>
            <a:pPr marL="180975" indent="-180975"/>
            <a:r>
              <a:rPr lang="ja-JP" altLang="en-US" sz="1400" dirty="0" smtClean="0"/>
              <a:t>○　市町村の努力義務として、地域</a:t>
            </a:r>
            <a:r>
              <a:rPr lang="ja-JP" altLang="en-US" sz="1400" dirty="0"/>
              <a:t>支援</a:t>
            </a:r>
            <a:r>
              <a:rPr lang="ja-JP" altLang="en-US" sz="1400" dirty="0" smtClean="0"/>
              <a:t>事業を実施するにあたっては、ＰＤＣＡサイクルに沿って、効果的・効率的に取組が進むよう、介護関連データを活用</a:t>
            </a:r>
            <a:r>
              <a:rPr lang="ja-JP" altLang="en-US" sz="1400" dirty="0"/>
              <a:t>し、適切かつ有効に</a:t>
            </a:r>
            <a:r>
              <a:rPr lang="ja-JP" altLang="en-US" sz="1400" dirty="0" smtClean="0"/>
              <a:t>行うものとする。</a:t>
            </a:r>
            <a:endParaRPr lang="ja-JP" altLang="en-US" sz="1400" dirty="0"/>
          </a:p>
        </p:txBody>
      </p:sp>
      <p:sp>
        <p:nvSpPr>
          <p:cNvPr id="27" name="正方形/長方形 26"/>
          <p:cNvSpPr/>
          <p:nvPr/>
        </p:nvSpPr>
        <p:spPr>
          <a:xfrm>
            <a:off x="108323" y="4253364"/>
            <a:ext cx="9612001" cy="2398147"/>
          </a:xfrm>
          <a:prstGeom prst="rect">
            <a:avLst/>
          </a:prstGeom>
          <a:solidFill>
            <a:schemeClr val="bg1"/>
          </a:solidFill>
          <a:ln w="19050" cmpd="sng">
            <a:solidFill>
              <a:schemeClr val="accent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marL="0" marR="0" lvl="0" indent="0" algn="l" defTabSz="963433" rtl="0" eaLnBrk="1" fontAlgn="auto" latinLnBrk="0" hangingPunct="1">
              <a:lnSpc>
                <a:spcPct val="100000"/>
              </a:lnSpc>
              <a:spcBef>
                <a:spcPts val="100"/>
              </a:spcBef>
              <a:spcAft>
                <a:spcPts val="0"/>
              </a:spcAft>
              <a:buClrTx/>
              <a:buSzTx/>
              <a:buFontTx/>
              <a:buNone/>
              <a:tabLst/>
              <a:defRPr/>
            </a:pPr>
            <a:endParaRPr kumimoji="1" lang="en-US" altLang="ja-JP"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eiryo UI" panose="020B0604030504040204" pitchFamily="50" charset="-128"/>
            </a:endParaRPr>
          </a:p>
        </p:txBody>
      </p:sp>
      <p:sp>
        <p:nvSpPr>
          <p:cNvPr id="28" name="正方形/長方形 27"/>
          <p:cNvSpPr/>
          <p:nvPr/>
        </p:nvSpPr>
        <p:spPr>
          <a:xfrm>
            <a:off x="98666" y="4165991"/>
            <a:ext cx="9620019" cy="360039"/>
          </a:xfrm>
          <a:prstGeom prst="rect">
            <a:avLst/>
          </a:prstGeom>
          <a:solidFill>
            <a:schemeClr val="accent1"/>
          </a:solidFill>
          <a:ln w="19050" cmpd="sng">
            <a:noFill/>
            <a:prstDash val="soli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marL="0" marR="0" lvl="0" indent="0" algn="l" defTabSz="963433" rtl="0" eaLnBrk="1" fontAlgn="auto" latinLnBrk="0" hangingPunct="1">
              <a:lnSpc>
                <a:spcPct val="100000"/>
              </a:lnSpc>
              <a:spcBef>
                <a:spcPts val="100"/>
              </a:spcBef>
              <a:spcAft>
                <a:spcPts val="0"/>
              </a:spcAft>
              <a:buClrTx/>
              <a:buSzTx/>
              <a:buFontTx/>
              <a:buNone/>
              <a:tabLst/>
              <a:defRPr/>
            </a:pPr>
            <a:r>
              <a:rPr kumimoji="1" lang="ja-JP" altLang="en-US" sz="1600" b="0" i="0" u="none" strike="noStrike" kern="1200" cap="none" spc="0" normalizeH="0" baseline="0" noProof="0" dirty="0" smtClean="0">
                <a:ln>
                  <a:noFill/>
                </a:ln>
                <a:solidFill>
                  <a:schemeClr val="bg1"/>
                </a:solidFill>
                <a:effectLst/>
                <a:uLnTx/>
                <a:uFillTx/>
                <a:latin typeface="ＭＳ Ｐゴシック" panose="020B0600070205080204" pitchFamily="50" charset="-128"/>
                <a:ea typeface="ＭＳ Ｐゴシック" panose="020B0600070205080204" pitchFamily="50" charset="-128"/>
                <a:cs typeface="Meiryo UI" panose="020B0604030504040204" pitchFamily="50" charset="-128"/>
              </a:rPr>
              <a:t>　介護サービス提供体制の整備</a:t>
            </a:r>
            <a:endParaRPr kumimoji="1" lang="en-US" altLang="ja-JP" sz="1600" b="0" i="0" u="none" strike="noStrike" kern="1200" cap="none" spc="0" normalizeH="0" baseline="0" noProof="0" dirty="0">
              <a:ln>
                <a:noFill/>
              </a:ln>
              <a:solidFill>
                <a:schemeClr val="bg1"/>
              </a:solidFill>
              <a:effectLst/>
              <a:uLnTx/>
              <a:uFillTx/>
              <a:latin typeface="ＭＳ Ｐゴシック" panose="020B0600070205080204" pitchFamily="50" charset="-128"/>
              <a:ea typeface="ＭＳ Ｐゴシック" panose="020B0600070205080204" pitchFamily="50" charset="-128"/>
              <a:cs typeface="Meiryo UI" panose="020B0604030504040204" pitchFamily="50" charset="-128"/>
            </a:endParaRPr>
          </a:p>
        </p:txBody>
      </p:sp>
      <p:sp>
        <p:nvSpPr>
          <p:cNvPr id="29" name="正方形/長方形 28"/>
          <p:cNvSpPr/>
          <p:nvPr/>
        </p:nvSpPr>
        <p:spPr>
          <a:xfrm>
            <a:off x="143507" y="4510487"/>
            <a:ext cx="9575998" cy="2108269"/>
          </a:xfrm>
          <a:prstGeom prst="rect">
            <a:avLst/>
          </a:prstGeom>
        </p:spPr>
        <p:txBody>
          <a:bodyPr wrap="square">
            <a:spAutoFit/>
          </a:bodyPr>
          <a:lstStyle/>
          <a:p>
            <a:r>
              <a:rPr lang="ja-JP" altLang="en-US" sz="1400" dirty="0" smtClean="0"/>
              <a:t>＜介護保険事業（支援）計画の作成＞</a:t>
            </a:r>
            <a:endParaRPr lang="en-US" altLang="ja-JP" sz="1400" dirty="0" smtClean="0"/>
          </a:p>
          <a:p>
            <a:pPr marL="180975" indent="-180975"/>
            <a:r>
              <a:rPr lang="ja-JP" altLang="en-US" sz="1400" dirty="0" smtClean="0"/>
              <a:t>○　今後の介護</a:t>
            </a:r>
            <a:r>
              <a:rPr lang="ja-JP" altLang="en-US" sz="1400" dirty="0"/>
              <a:t>サービス基盤の</a:t>
            </a:r>
            <a:r>
              <a:rPr lang="ja-JP" altLang="en-US" sz="1400" dirty="0" smtClean="0"/>
              <a:t>整備にあたっては、高齢者人口や介護サービスのニーズを中長期的に見据えながら、計画的に進める必要があることから、以下の規定を整備する。</a:t>
            </a:r>
            <a:endParaRPr lang="en-US" altLang="ja-JP" sz="700" dirty="0" smtClean="0"/>
          </a:p>
          <a:p>
            <a:endParaRPr lang="en-US" altLang="ja-JP" sz="300" dirty="0" smtClean="0"/>
          </a:p>
          <a:p>
            <a:r>
              <a:rPr lang="ja-JP" altLang="en-US" sz="1400" dirty="0" smtClean="0"/>
              <a:t>　・　介護</a:t>
            </a:r>
            <a:r>
              <a:rPr lang="ja-JP" altLang="en-US" sz="1400" dirty="0"/>
              <a:t>保険</a:t>
            </a:r>
            <a:r>
              <a:rPr lang="ja-JP" altLang="en-US" sz="1400" dirty="0" smtClean="0"/>
              <a:t>事業計画の作成</a:t>
            </a:r>
            <a:r>
              <a:rPr lang="ja-JP" altLang="en-US" sz="1400" dirty="0"/>
              <a:t>に</a:t>
            </a:r>
            <a:r>
              <a:rPr lang="ja-JP" altLang="en-US" sz="1400" dirty="0" smtClean="0"/>
              <a:t>当たり、当該</a:t>
            </a:r>
            <a:r>
              <a:rPr lang="ja-JP" altLang="en-US" sz="1400" dirty="0"/>
              <a:t>市町村の人口構造の変化の</a:t>
            </a:r>
            <a:r>
              <a:rPr lang="ja-JP" altLang="en-US" sz="1400" dirty="0" smtClean="0"/>
              <a:t>見通しを勘案すること。</a:t>
            </a:r>
            <a:endParaRPr lang="en-US" altLang="ja-JP" sz="1400" dirty="0" smtClean="0"/>
          </a:p>
          <a:p>
            <a:r>
              <a:rPr lang="ja-JP" altLang="en-US" sz="1400" dirty="0" smtClean="0"/>
              <a:t>　・　介護保険事業（支援）計画の記載事項として、有料老人ホーム及びサービス付き高齢者向け住宅の設置状況を追加。</a:t>
            </a:r>
            <a:endParaRPr lang="en-US" altLang="ja-JP" sz="500" dirty="0" smtClean="0"/>
          </a:p>
          <a:p>
            <a:endParaRPr lang="en-US" altLang="ja-JP" sz="400" dirty="0" smtClean="0"/>
          </a:p>
          <a:p>
            <a:r>
              <a:rPr lang="ja-JP" altLang="en-US" sz="1400" dirty="0" smtClean="0"/>
              <a:t>＜有料老人ホームに係る都道府県と市町村との間の情報連携の強化＞</a:t>
            </a:r>
            <a:endParaRPr lang="en-US" altLang="ja-JP" sz="1400" dirty="0" smtClean="0"/>
          </a:p>
          <a:p>
            <a:pPr marL="180975" lvl="0" indent="-180975">
              <a:defRPr/>
            </a:pPr>
            <a:r>
              <a:rPr lang="ja-JP" altLang="en-US" sz="1400" dirty="0" smtClean="0"/>
              <a:t>○　適切な介護基盤整備を進めるため、有料老人ホーム</a:t>
            </a:r>
            <a:r>
              <a:rPr lang="ja-JP" altLang="en-US" sz="1100" dirty="0">
                <a:solidFill>
                  <a:prstClr val="black"/>
                </a:solidFill>
              </a:rPr>
              <a:t>（</a:t>
            </a:r>
            <a:r>
              <a:rPr lang="en-US" altLang="ja-JP" sz="1100" dirty="0">
                <a:solidFill>
                  <a:prstClr val="black"/>
                </a:solidFill>
              </a:rPr>
              <a:t>※</a:t>
            </a:r>
            <a:r>
              <a:rPr lang="ja-JP" altLang="en-US" sz="1100" dirty="0">
                <a:solidFill>
                  <a:prstClr val="black"/>
                </a:solidFill>
              </a:rPr>
              <a:t>）</a:t>
            </a:r>
            <a:r>
              <a:rPr lang="ja-JP" altLang="en-US" sz="1400" dirty="0" smtClean="0"/>
              <a:t>の情報の把握のための都道府県・市町村間の情報連携強化の規定を整備する。</a:t>
            </a:r>
            <a:endParaRPr lang="en-US" altLang="ja-JP" sz="1400" dirty="0" smtClean="0"/>
          </a:p>
          <a:p>
            <a:pPr marL="180975" lvl="0" indent="-180975">
              <a:defRPr/>
            </a:pPr>
            <a:r>
              <a:rPr lang="ja-JP" altLang="en-US" sz="1200" dirty="0" smtClean="0"/>
              <a:t>　　</a:t>
            </a:r>
            <a:r>
              <a:rPr lang="ja-JP" altLang="en-US" sz="1100" dirty="0" smtClean="0"/>
              <a:t>（</a:t>
            </a:r>
            <a:r>
              <a:rPr lang="en-US" altLang="ja-JP" sz="1100" dirty="0" smtClean="0"/>
              <a:t>※</a:t>
            </a:r>
            <a:r>
              <a:rPr lang="ja-JP" altLang="en-US" sz="1100" dirty="0" smtClean="0"/>
              <a:t>）届出の手続きや指導監督権限</a:t>
            </a:r>
            <a:r>
              <a:rPr lang="ja-JP" altLang="en-US" sz="1100" dirty="0"/>
              <a:t>は都道府県</a:t>
            </a:r>
            <a:r>
              <a:rPr lang="ja-JP" altLang="en-US" sz="1100" dirty="0" smtClean="0"/>
              <a:t>にある。</a:t>
            </a:r>
            <a:endParaRPr lang="en-US" altLang="ja-JP" sz="1200" dirty="0"/>
          </a:p>
        </p:txBody>
      </p:sp>
      <p:sp>
        <p:nvSpPr>
          <p:cNvPr id="2" name="角丸四角形 1"/>
          <p:cNvSpPr/>
          <p:nvPr/>
        </p:nvSpPr>
        <p:spPr>
          <a:xfrm>
            <a:off x="146648" y="440668"/>
            <a:ext cx="9630887" cy="828092"/>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正方形/長方形 16"/>
          <p:cNvSpPr/>
          <p:nvPr/>
        </p:nvSpPr>
        <p:spPr>
          <a:xfrm>
            <a:off x="143056" y="494092"/>
            <a:ext cx="9598476" cy="738664"/>
          </a:xfrm>
          <a:prstGeom prst="rect">
            <a:avLst/>
          </a:prstGeom>
        </p:spPr>
        <p:txBody>
          <a:bodyPr wrap="square">
            <a:spAutoFit/>
          </a:bodyPr>
          <a:lstStyle/>
          <a:p>
            <a:pPr marL="180975" indent="-180975"/>
            <a:r>
              <a:rPr lang="ja-JP" altLang="en-US" sz="1400" dirty="0" smtClean="0"/>
              <a:t>○　</a:t>
            </a:r>
            <a:r>
              <a:rPr lang="en-US" altLang="ja-JP" sz="1400" dirty="0" smtClean="0"/>
              <a:t>2025</a:t>
            </a:r>
            <a:r>
              <a:rPr lang="ja-JP" altLang="en-US" sz="1400" dirty="0" smtClean="0"/>
              <a:t>年を見据えた地域包括ケアシステムの構築に加え、更に</a:t>
            </a:r>
            <a:r>
              <a:rPr lang="en-US" altLang="ja-JP" sz="1400" dirty="0" smtClean="0"/>
              <a:t>2040</a:t>
            </a:r>
            <a:r>
              <a:rPr lang="ja-JP" altLang="en-US" sz="1400" dirty="0" smtClean="0"/>
              <a:t>年を見据えると、介護サービス需要の更なる増加・多様化や、保険者ごとの介護ニーズの差の拡大への対応が求められる。</a:t>
            </a:r>
            <a:endParaRPr lang="en-US" altLang="ja-JP" sz="1400" dirty="0" smtClean="0"/>
          </a:p>
          <a:p>
            <a:pPr marL="180975" indent="-180975"/>
            <a:r>
              <a:rPr lang="ja-JP" altLang="en-US" sz="1400" dirty="0" smtClean="0"/>
              <a:t>○　このため、介護サービス提供体制の整備</a:t>
            </a:r>
            <a:r>
              <a:rPr lang="ja-JP" altLang="en-US" sz="1400" dirty="0"/>
              <a:t>等について、地域の特性に</a:t>
            </a:r>
            <a:r>
              <a:rPr lang="ja-JP" altLang="en-US" sz="1400" dirty="0" smtClean="0"/>
              <a:t>応じた更なる取組を推進することが必要。</a:t>
            </a:r>
            <a:endParaRPr lang="ja-JP" altLang="en-US" sz="1400" dirty="0"/>
          </a:p>
        </p:txBody>
      </p:sp>
      <p:sp>
        <p:nvSpPr>
          <p:cNvPr id="15" name="正方形/長方形 14"/>
          <p:cNvSpPr/>
          <p:nvPr/>
        </p:nvSpPr>
        <p:spPr>
          <a:xfrm>
            <a:off x="4918709" y="4947195"/>
            <a:ext cx="5580620" cy="253916"/>
          </a:xfrm>
          <a:prstGeom prst="rect">
            <a:avLst/>
          </a:prstGeom>
        </p:spPr>
        <p:txBody>
          <a:bodyPr wrap="square">
            <a:spAutoFit/>
          </a:bodyPr>
          <a:lstStyle/>
          <a:p>
            <a:r>
              <a:rPr lang="ja-JP" altLang="en-US" sz="1050" dirty="0" smtClean="0">
                <a:latin typeface="+mn-ea"/>
                <a:ea typeface="+mn-ea"/>
              </a:rPr>
              <a:t>（→市町村</a:t>
            </a:r>
            <a:r>
              <a:rPr lang="ja-JP" altLang="en-US" sz="1050" dirty="0">
                <a:latin typeface="+mn-ea"/>
                <a:ea typeface="+mn-ea"/>
              </a:rPr>
              <a:t>・都道府県の介護保険事業（支援）計画に</a:t>
            </a:r>
            <a:r>
              <a:rPr lang="ja-JP" altLang="en-US" sz="1050" dirty="0" smtClean="0">
                <a:latin typeface="+mn-ea"/>
                <a:ea typeface="+mn-ea"/>
              </a:rPr>
              <a:t>おける対応率</a:t>
            </a:r>
            <a:r>
              <a:rPr lang="en-US" altLang="ja-JP" sz="1050" dirty="0" smtClean="0">
                <a:latin typeface="+mn-ea"/>
                <a:ea typeface="+mn-ea"/>
              </a:rPr>
              <a:t>100</a:t>
            </a:r>
            <a:r>
              <a:rPr lang="ja-JP" altLang="en-US" sz="1050" dirty="0" smtClean="0">
                <a:latin typeface="+mn-ea"/>
                <a:ea typeface="+mn-ea"/>
              </a:rPr>
              <a:t>％を目指す。）</a:t>
            </a:r>
            <a:endParaRPr lang="en-US" altLang="ja-JP" sz="1050" dirty="0" smtClean="0">
              <a:latin typeface="+mn-ea"/>
              <a:ea typeface="+mn-ea"/>
            </a:endParaRPr>
          </a:p>
        </p:txBody>
      </p:sp>
      <p:sp>
        <p:nvSpPr>
          <p:cNvPr id="6" name="正方形/長方形 5"/>
          <p:cNvSpPr/>
          <p:nvPr/>
        </p:nvSpPr>
        <p:spPr>
          <a:xfrm>
            <a:off x="1219110" y="1972502"/>
            <a:ext cx="8784976" cy="253916"/>
          </a:xfrm>
          <a:prstGeom prst="rect">
            <a:avLst/>
          </a:prstGeom>
        </p:spPr>
        <p:txBody>
          <a:bodyPr wrap="square">
            <a:spAutoFit/>
          </a:bodyPr>
          <a:lstStyle/>
          <a:p>
            <a:pPr lvl="0"/>
            <a:r>
              <a:rPr lang="ja-JP" altLang="en-US" sz="1050" dirty="0">
                <a:latin typeface="ＭＳ Ｐゴシック" panose="020B0600070205080204" pitchFamily="50" charset="-128"/>
              </a:rPr>
              <a:t>（</a:t>
            </a:r>
            <a:r>
              <a:rPr lang="ja-JP" altLang="en-US" sz="1050" dirty="0" smtClean="0">
                <a:latin typeface="ＭＳ Ｐゴシック" panose="020B0600070205080204" pitchFamily="50" charset="-128"/>
              </a:rPr>
              <a:t>→</a:t>
            </a:r>
            <a:r>
              <a:rPr lang="en-US" altLang="ja-JP" sz="1050" dirty="0" smtClean="0">
                <a:latin typeface="ＭＳ Ｐゴシック" panose="020B0600070205080204" pitchFamily="50" charset="-128"/>
              </a:rPr>
              <a:t>2025</a:t>
            </a:r>
            <a:r>
              <a:rPr lang="ja-JP" altLang="en-US" sz="1050" dirty="0" smtClean="0">
                <a:latin typeface="ＭＳ Ｐゴシック" panose="020B0600070205080204" pitchFamily="50" charset="-128"/>
              </a:rPr>
              <a:t>年までに本人</a:t>
            </a:r>
            <a:r>
              <a:rPr lang="ja-JP" altLang="en-US" sz="1050" dirty="0">
                <a:latin typeface="ＭＳ Ｐゴシック" panose="020B0600070205080204" pitchFamily="50" charset="-128"/>
              </a:rPr>
              <a:t>・家族のニーズと認知症サポーターを中心とした支援を繋ぐ</a:t>
            </a:r>
            <a:r>
              <a:rPr lang="ja-JP" altLang="en-US" sz="1050" dirty="0" smtClean="0">
                <a:latin typeface="ＭＳ Ｐゴシック" panose="020B0600070205080204" pitchFamily="50" charset="-128"/>
              </a:rPr>
              <a:t>仕組み</a:t>
            </a:r>
            <a:r>
              <a:rPr lang="ja-JP" altLang="en-US" sz="1050" dirty="0">
                <a:latin typeface="ＭＳ Ｐゴシック" panose="020B0600070205080204" pitchFamily="50" charset="-128"/>
              </a:rPr>
              <a:t>（チームオレンジなど）を</a:t>
            </a:r>
            <a:r>
              <a:rPr lang="ja-JP" altLang="en-US" sz="1050" dirty="0" smtClean="0">
                <a:latin typeface="ＭＳ Ｐゴシック" panose="020B0600070205080204" pitchFamily="50" charset="-128"/>
              </a:rPr>
              <a:t>整備した市町村数</a:t>
            </a:r>
            <a:r>
              <a:rPr lang="en-US" altLang="ja-JP" sz="1050" dirty="0" smtClean="0">
                <a:latin typeface="ＭＳ Ｐゴシック" panose="020B0600070205080204" pitchFamily="50" charset="-128"/>
              </a:rPr>
              <a:t>100</a:t>
            </a:r>
            <a:r>
              <a:rPr lang="ja-JP" altLang="en-US" sz="1050" dirty="0">
                <a:latin typeface="ＭＳ Ｐゴシック" panose="020B0600070205080204" pitchFamily="50" charset="-128"/>
              </a:rPr>
              <a:t>％を目指す。）</a:t>
            </a:r>
            <a:endParaRPr lang="en-US" altLang="ja-JP" sz="1050" dirty="0">
              <a:latin typeface="ＭＳ Ｐゴシック" panose="020B0600070205080204" pitchFamily="50" charset="-128"/>
            </a:endParaRPr>
          </a:p>
        </p:txBody>
      </p:sp>
    </p:spTree>
    <p:extLst>
      <p:ext uri="{BB962C8B-B14F-4D97-AF65-F5344CB8AC3E}">
        <p14:creationId xmlns:p14="http://schemas.microsoft.com/office/powerpoint/2010/main" val="166794257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正方形/長方形 31"/>
          <p:cNvSpPr/>
          <p:nvPr/>
        </p:nvSpPr>
        <p:spPr>
          <a:xfrm>
            <a:off x="144736" y="1925964"/>
            <a:ext cx="9704808" cy="1905807"/>
          </a:xfrm>
          <a:prstGeom prst="rect">
            <a:avLst/>
          </a:prstGeom>
          <a:solidFill>
            <a:schemeClr val="bg1"/>
          </a:solidFill>
          <a:ln w="19050" cmpd="sng">
            <a:solidFill>
              <a:schemeClr val="accent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marL="0" marR="0" lvl="0" indent="0" algn="l" defTabSz="963433" rtl="0" eaLnBrk="1" fontAlgn="auto" latinLnBrk="0" hangingPunct="1">
              <a:lnSpc>
                <a:spcPct val="100000"/>
              </a:lnSpc>
              <a:spcBef>
                <a:spcPts val="100"/>
              </a:spcBef>
              <a:spcAft>
                <a:spcPts val="0"/>
              </a:spcAft>
              <a:buClrTx/>
              <a:buSzTx/>
              <a:buFontTx/>
              <a:buNone/>
              <a:tabLst/>
              <a:defRPr/>
            </a:pPr>
            <a:endParaRPr kumimoji="1" lang="en-US" altLang="ja-JP" sz="1400" b="0" i="0" u="none" strike="noStrike" kern="1200" cap="none" spc="0" normalizeH="0" baseline="0" noProof="0" dirty="0">
              <a:ln>
                <a:noFill/>
              </a:ln>
              <a:solidFill>
                <a:prstClr val="black"/>
              </a:solidFill>
              <a:effectLst/>
              <a:uLnTx/>
              <a:uFillTx/>
              <a:latin typeface="+mn-ea"/>
              <a:cs typeface="Meiryo UI" panose="020B0604030504040204" pitchFamily="50" charset="-128"/>
            </a:endParaRPr>
          </a:p>
        </p:txBody>
      </p:sp>
      <p:sp>
        <p:nvSpPr>
          <p:cNvPr id="34" name="正方形/長方形 33"/>
          <p:cNvSpPr/>
          <p:nvPr/>
        </p:nvSpPr>
        <p:spPr>
          <a:xfrm>
            <a:off x="143480" y="1925413"/>
            <a:ext cx="9731071" cy="360039"/>
          </a:xfrm>
          <a:prstGeom prst="rect">
            <a:avLst/>
          </a:prstGeom>
          <a:solidFill>
            <a:schemeClr val="accent1"/>
          </a:solidFill>
          <a:ln w="19050" cmpd="sng">
            <a:noFill/>
            <a:prstDash val="soli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marL="0" marR="0" lvl="0" indent="0" algn="l" defTabSz="963433" rtl="0" eaLnBrk="1" fontAlgn="auto" latinLnBrk="0" hangingPunct="1">
              <a:lnSpc>
                <a:spcPct val="100000"/>
              </a:lnSpc>
              <a:spcBef>
                <a:spcPts val="100"/>
              </a:spcBef>
              <a:spcAft>
                <a:spcPts val="0"/>
              </a:spcAft>
              <a:buClrTx/>
              <a:buSzTx/>
              <a:buFontTx/>
              <a:buNone/>
              <a:tabLst/>
              <a:defRPr/>
            </a:pPr>
            <a:r>
              <a:rPr kumimoji="1" lang="ja-JP" altLang="en-US" sz="1600" b="0" i="0" u="none" strike="noStrike" kern="1200" cap="none" spc="0" normalizeH="0" baseline="0" noProof="0" dirty="0" smtClean="0">
                <a:ln>
                  <a:noFill/>
                </a:ln>
                <a:solidFill>
                  <a:schemeClr val="bg1"/>
                </a:solidFill>
                <a:effectLst/>
                <a:uLnTx/>
                <a:uFillTx/>
                <a:latin typeface="ＭＳ Ｐゴシック" panose="020B0600070205080204" pitchFamily="50" charset="-128"/>
                <a:ea typeface="ＭＳ Ｐゴシック" panose="020B0600070205080204" pitchFamily="50" charset="-128"/>
                <a:cs typeface="Meiryo UI" panose="020B0604030504040204" pitchFamily="50" charset="-128"/>
              </a:rPr>
              <a:t>　介護分野のデータ活用の環境整備</a:t>
            </a:r>
            <a:endParaRPr kumimoji="1" lang="en-US" altLang="ja-JP" sz="1600" b="0" i="0" u="none" strike="noStrike" kern="1200" cap="none" spc="0" normalizeH="0" baseline="0" noProof="0" dirty="0">
              <a:ln>
                <a:noFill/>
              </a:ln>
              <a:solidFill>
                <a:schemeClr val="bg1"/>
              </a:solidFill>
              <a:effectLst/>
              <a:uLnTx/>
              <a:uFillTx/>
              <a:latin typeface="ＭＳ Ｐゴシック" panose="020B0600070205080204" pitchFamily="50" charset="-128"/>
              <a:ea typeface="ＭＳ Ｐゴシック" panose="020B0600070205080204" pitchFamily="50" charset="-128"/>
              <a:cs typeface="Meiryo UI" panose="020B0604030504040204" pitchFamily="50" charset="-128"/>
            </a:endParaRPr>
          </a:p>
        </p:txBody>
      </p:sp>
      <p:sp>
        <p:nvSpPr>
          <p:cNvPr id="6" name="額縁 5"/>
          <p:cNvSpPr/>
          <p:nvPr/>
        </p:nvSpPr>
        <p:spPr>
          <a:xfrm>
            <a:off x="-15552" y="54990"/>
            <a:ext cx="9921552" cy="463213"/>
          </a:xfrm>
          <a:prstGeom prst="bevel">
            <a:avLst>
              <a:gd name="adj" fmla="val 2421"/>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tab pos="8429625" algn="l"/>
              </a:tabLst>
              <a:defRPr/>
            </a:pPr>
            <a:r>
              <a:rPr kumimoji="1" lang="ja-JP" altLang="en-US" sz="1600" b="0" i="0" u="none" strike="noStrike" kern="1200" cap="none" spc="0" normalizeH="0" baseline="0" noProof="0" dirty="0" smtClean="0">
                <a:ln>
                  <a:noFill/>
                </a:ln>
                <a:solidFill>
                  <a:prstClr val="white"/>
                </a:solidFill>
                <a:effectLst/>
                <a:uLnTx/>
                <a:uFillTx/>
                <a:latin typeface="HGPｺﾞｼｯｸE" panose="020B0900000000000000" pitchFamily="50" charset="-128"/>
                <a:ea typeface="HGPｺﾞｼｯｸE" panose="020B0900000000000000" pitchFamily="50" charset="-128"/>
                <a:cs typeface="メイリオ" panose="020B0604030504040204" pitchFamily="50" charset="-128"/>
              </a:rPr>
              <a:t>３．医療・介護のデータ基盤の整備の推進</a:t>
            </a:r>
            <a:endParaRPr kumimoji="1" lang="ja-JP" altLang="en-US" sz="1600" b="0" i="0" u="none" strike="noStrike" kern="1200" cap="none" spc="0" normalizeH="0" baseline="0" noProof="0" dirty="0">
              <a:ln>
                <a:noFill/>
              </a:ln>
              <a:solidFill>
                <a:prstClr val="white"/>
              </a:solidFill>
              <a:effectLst/>
              <a:uLnTx/>
              <a:uFillTx/>
              <a:latin typeface="HGPｺﾞｼｯｸE" panose="020B0900000000000000" pitchFamily="50" charset="-128"/>
              <a:ea typeface="HGPｺﾞｼｯｸE" panose="020B0900000000000000" pitchFamily="50" charset="-128"/>
              <a:cs typeface="メイリオ" panose="020B0604030504040204" pitchFamily="50" charset="-128"/>
            </a:endParaRPr>
          </a:p>
        </p:txBody>
      </p:sp>
      <p:sp>
        <p:nvSpPr>
          <p:cNvPr id="16" name="正方形/長方形 15"/>
          <p:cNvSpPr/>
          <p:nvPr/>
        </p:nvSpPr>
        <p:spPr>
          <a:xfrm>
            <a:off x="111254" y="4057589"/>
            <a:ext cx="9713622" cy="2570307"/>
          </a:xfrm>
          <a:prstGeom prst="rect">
            <a:avLst/>
          </a:prstGeom>
          <a:noFill/>
          <a:ln w="19050" cmpd="sng">
            <a:solidFill>
              <a:schemeClr val="accent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marL="0" marR="0" lvl="0" indent="0" algn="l" defTabSz="963433" rtl="0" eaLnBrk="1" fontAlgn="auto" latinLnBrk="0" hangingPunct="1">
              <a:lnSpc>
                <a:spcPct val="100000"/>
              </a:lnSpc>
              <a:spcBef>
                <a:spcPts val="100"/>
              </a:spcBef>
              <a:spcAft>
                <a:spcPts val="0"/>
              </a:spcAft>
              <a:buClrTx/>
              <a:buSzTx/>
              <a:buFontTx/>
              <a:buNone/>
              <a:tabLst/>
              <a:defRPr/>
            </a:pPr>
            <a:endParaRPr kumimoji="1" lang="en-US" altLang="ja-JP" sz="1400" b="0" i="0" u="none" strike="noStrike" kern="1200" cap="none" spc="0" normalizeH="0" baseline="0" noProof="0" dirty="0">
              <a:ln>
                <a:noFill/>
              </a:ln>
              <a:solidFill>
                <a:prstClr val="black"/>
              </a:solidFill>
              <a:effectLst/>
              <a:uLnTx/>
              <a:uFillTx/>
              <a:latin typeface="+mn-ea"/>
              <a:cs typeface="Meiryo UI" panose="020B0604030504040204" pitchFamily="50" charset="-128"/>
            </a:endParaRPr>
          </a:p>
        </p:txBody>
      </p:sp>
      <p:sp>
        <p:nvSpPr>
          <p:cNvPr id="15" name="正方形/長方形 14"/>
          <p:cNvSpPr/>
          <p:nvPr/>
        </p:nvSpPr>
        <p:spPr>
          <a:xfrm>
            <a:off x="142622" y="4532938"/>
            <a:ext cx="9646755" cy="1554272"/>
          </a:xfrm>
          <a:prstGeom prst="rect">
            <a:avLst/>
          </a:prstGeom>
        </p:spPr>
        <p:txBody>
          <a:bodyPr wrap="square">
            <a:spAutoFit/>
          </a:bodyPr>
          <a:lstStyle/>
          <a:p>
            <a:pPr marL="180975" indent="-180975" algn="just">
              <a:lnSpc>
                <a:spcPts val="1800"/>
              </a:lnSpc>
              <a:spcAft>
                <a:spcPts val="600"/>
              </a:spcAft>
              <a:tabLst>
                <a:tab pos="180975" algn="l"/>
              </a:tabLst>
            </a:pPr>
            <a:r>
              <a:rPr lang="ja-JP" altLang="en-US" sz="1400" dirty="0">
                <a:latin typeface="+mn-ea"/>
              </a:rPr>
              <a:t>○　</a:t>
            </a:r>
            <a:r>
              <a:rPr lang="ja-JP" altLang="en-US" sz="1400" dirty="0" smtClean="0">
                <a:latin typeface="+mn-ea"/>
              </a:rPr>
              <a:t>現行</a:t>
            </a:r>
            <a:r>
              <a:rPr lang="ja-JP" altLang="en-US" sz="1400" dirty="0">
                <a:latin typeface="+mn-ea"/>
              </a:rPr>
              <a:t>の</a:t>
            </a:r>
            <a:r>
              <a:rPr lang="en-US" altLang="ja-JP" sz="1400" dirty="0">
                <a:latin typeface="+mn-ea"/>
              </a:rPr>
              <a:t>NDB</a:t>
            </a:r>
            <a:r>
              <a:rPr lang="ja-JP" altLang="en-US" sz="1400" dirty="0">
                <a:latin typeface="+mn-ea"/>
              </a:rPr>
              <a:t>等の医療・介護データの名寄せ・連結精度の</a:t>
            </a:r>
            <a:r>
              <a:rPr lang="ja-JP" altLang="en-US" sz="1400" dirty="0" smtClean="0">
                <a:latin typeface="+mn-ea"/>
              </a:rPr>
              <a:t>向上に向けて、</a:t>
            </a:r>
            <a:r>
              <a:rPr lang="ja-JP" altLang="en-US" sz="1400" dirty="0">
                <a:latin typeface="+mn-ea"/>
              </a:rPr>
              <a:t>社会保険診療報酬支払基金等が、医療保険のオンライン資格確認のために管理する被保険者番号の履歴を活用し</a:t>
            </a:r>
            <a:r>
              <a:rPr lang="ja-JP" altLang="en-US" sz="1400" dirty="0" smtClean="0">
                <a:latin typeface="+mn-ea"/>
              </a:rPr>
              <a:t>、正確</a:t>
            </a:r>
            <a:r>
              <a:rPr lang="ja-JP" altLang="en-US" sz="1400" dirty="0">
                <a:latin typeface="+mn-ea"/>
              </a:rPr>
              <a:t>な連結に必要な情報を安全性を担保しつつ提供することができることとする</a:t>
            </a:r>
            <a:r>
              <a:rPr lang="ja-JP" altLang="en-US" sz="1400" dirty="0" smtClean="0">
                <a:latin typeface="+mn-ea"/>
              </a:rPr>
              <a:t>。</a:t>
            </a:r>
            <a:endParaRPr lang="en-US" altLang="ja-JP" sz="1400" dirty="0" smtClean="0">
              <a:latin typeface="+mn-ea"/>
            </a:endParaRPr>
          </a:p>
          <a:p>
            <a:pPr marL="180975" indent="-180975" algn="just">
              <a:lnSpc>
                <a:spcPts val="1800"/>
              </a:lnSpc>
              <a:spcAft>
                <a:spcPts val="600"/>
              </a:spcAft>
              <a:tabLst>
                <a:tab pos="180975" algn="l"/>
              </a:tabLst>
            </a:pPr>
            <a:r>
              <a:rPr lang="ja-JP" altLang="en-US" sz="1400" dirty="0">
                <a:latin typeface="+mn-ea"/>
              </a:rPr>
              <a:t>○　</a:t>
            </a:r>
            <a:r>
              <a:rPr lang="ja-JP" altLang="en-US" sz="1400" dirty="0" smtClean="0">
                <a:latin typeface="+mn-ea"/>
              </a:rPr>
              <a:t>併せて、</a:t>
            </a:r>
            <a:r>
              <a:rPr lang="ja-JP" altLang="en-US" sz="1400" dirty="0">
                <a:latin typeface="+mn-ea"/>
              </a:rPr>
              <a:t>正確な連結</a:t>
            </a:r>
            <a:r>
              <a:rPr lang="ja-JP" altLang="en-US" sz="1400" dirty="0" smtClean="0">
                <a:latin typeface="+mn-ea"/>
              </a:rPr>
              <a:t>の基盤となるオンライン資格確認を普及させる観点から、</a:t>
            </a:r>
            <a:r>
              <a:rPr lang="ja-JP" altLang="en-US" sz="1400" dirty="0">
                <a:latin typeface="+mn-ea"/>
              </a:rPr>
              <a:t>社会保険診療報酬支払基金の業務に、当分の間、医療機関等の申込みに</a:t>
            </a:r>
            <a:r>
              <a:rPr lang="ja-JP" altLang="en-US" sz="1400" dirty="0" smtClean="0">
                <a:latin typeface="+mn-ea"/>
              </a:rPr>
              <a:t>応じ、オンライン資格確認に必要な</a:t>
            </a:r>
            <a:r>
              <a:rPr lang="ja-JP" altLang="en-US" sz="1400" dirty="0">
                <a:latin typeface="+mn-ea"/>
              </a:rPr>
              <a:t>物品（オンライン資格確認システム</a:t>
            </a:r>
            <a:r>
              <a:rPr lang="ja-JP" altLang="en-US" sz="1400" dirty="0" smtClean="0">
                <a:latin typeface="+mn-ea"/>
              </a:rPr>
              <a:t>に対応した</a:t>
            </a:r>
            <a:r>
              <a:rPr lang="ja-JP" altLang="en-US" sz="1400" dirty="0">
                <a:latin typeface="+mn-ea"/>
              </a:rPr>
              <a:t>顔認証付き</a:t>
            </a:r>
            <a:r>
              <a:rPr lang="ja-JP" altLang="en-US" sz="1400" dirty="0" smtClean="0">
                <a:latin typeface="+mn-ea"/>
              </a:rPr>
              <a:t>カードリーダー）を調達</a:t>
            </a:r>
            <a:r>
              <a:rPr lang="ja-JP" altLang="en-US" sz="1400" dirty="0">
                <a:latin typeface="+mn-ea"/>
              </a:rPr>
              <a:t>・</a:t>
            </a:r>
            <a:r>
              <a:rPr lang="ja-JP" altLang="en-US" sz="1400" dirty="0" smtClean="0">
                <a:latin typeface="+mn-ea"/>
              </a:rPr>
              <a:t>提供する業務</a:t>
            </a:r>
            <a:r>
              <a:rPr lang="ja-JP" altLang="en-US" sz="1400" dirty="0">
                <a:latin typeface="+mn-ea"/>
              </a:rPr>
              <a:t>を追加する</a:t>
            </a:r>
            <a:r>
              <a:rPr lang="ja-JP" altLang="en-US" sz="1400" dirty="0" smtClean="0">
                <a:latin typeface="+mn-ea"/>
              </a:rPr>
              <a:t>。</a:t>
            </a:r>
            <a:endParaRPr lang="ja-JP" altLang="en-US" sz="1400" dirty="0">
              <a:latin typeface="+mn-ea"/>
            </a:endParaRPr>
          </a:p>
        </p:txBody>
      </p:sp>
      <p:sp>
        <p:nvSpPr>
          <p:cNvPr id="72" name="正方形/長方形 71"/>
          <p:cNvSpPr/>
          <p:nvPr/>
        </p:nvSpPr>
        <p:spPr>
          <a:xfrm>
            <a:off x="317031" y="6046822"/>
            <a:ext cx="4157552" cy="261610"/>
          </a:xfrm>
          <a:prstGeom prst="rect">
            <a:avLst/>
          </a:prstGeom>
        </p:spPr>
        <p:txBody>
          <a:bodyPr wrap="square">
            <a:spAutoFit/>
          </a:bodyPr>
          <a:lstStyle>
            <a:defPPr>
              <a:defRPr lang="ja-JP"/>
            </a:defPPr>
            <a:lvl1pPr algn="l" rtl="0" fontAlgn="base">
              <a:spcBef>
                <a:spcPct val="0"/>
              </a:spcBef>
              <a:spcAft>
                <a:spcPct val="0"/>
              </a:spcAft>
              <a:defRPr kumimoji="1" kern="1200">
                <a:solidFill>
                  <a:schemeClr val="tx1"/>
                </a:solidFill>
                <a:latin typeface="Arial" pitchFamily="34" charset="0"/>
                <a:ea typeface="ＭＳ Ｐゴシック" pitchFamily="50" charset="-128"/>
                <a:cs typeface="+mn-cs"/>
              </a:defRPr>
            </a:lvl1pPr>
            <a:lvl2pPr marL="455232" indent="1588" algn="l" rtl="0" fontAlgn="base">
              <a:spcBef>
                <a:spcPct val="0"/>
              </a:spcBef>
              <a:spcAft>
                <a:spcPct val="0"/>
              </a:spcAft>
              <a:defRPr kumimoji="1" kern="1200">
                <a:solidFill>
                  <a:schemeClr val="tx1"/>
                </a:solidFill>
                <a:latin typeface="Arial" pitchFamily="34" charset="0"/>
                <a:ea typeface="ＭＳ Ｐゴシック" pitchFamily="50" charset="-128"/>
                <a:cs typeface="+mn-cs"/>
              </a:defRPr>
            </a:lvl2pPr>
            <a:lvl3pPr marL="912050" indent="1588" algn="l" rtl="0" fontAlgn="base">
              <a:spcBef>
                <a:spcPct val="0"/>
              </a:spcBef>
              <a:spcAft>
                <a:spcPct val="0"/>
              </a:spcAft>
              <a:defRPr kumimoji="1" kern="1200">
                <a:solidFill>
                  <a:schemeClr val="tx1"/>
                </a:solidFill>
                <a:latin typeface="Arial" pitchFamily="34" charset="0"/>
                <a:ea typeface="ＭＳ Ｐゴシック" pitchFamily="50" charset="-128"/>
                <a:cs typeface="+mn-cs"/>
              </a:defRPr>
            </a:lvl3pPr>
            <a:lvl4pPr marL="1368869" indent="1588" algn="l" rtl="0" fontAlgn="base">
              <a:spcBef>
                <a:spcPct val="0"/>
              </a:spcBef>
              <a:spcAft>
                <a:spcPct val="0"/>
              </a:spcAft>
              <a:defRPr kumimoji="1" kern="1200">
                <a:solidFill>
                  <a:schemeClr val="tx1"/>
                </a:solidFill>
                <a:latin typeface="Arial" pitchFamily="34" charset="0"/>
                <a:ea typeface="ＭＳ Ｐゴシック" pitchFamily="50" charset="-128"/>
                <a:cs typeface="+mn-cs"/>
              </a:defRPr>
            </a:lvl4pPr>
            <a:lvl5pPr marL="1825685" indent="1588" algn="l" rtl="0" fontAlgn="base">
              <a:spcBef>
                <a:spcPct val="0"/>
              </a:spcBef>
              <a:spcAft>
                <a:spcPct val="0"/>
              </a:spcAft>
              <a:defRPr kumimoji="1" kern="1200">
                <a:solidFill>
                  <a:schemeClr val="tx1"/>
                </a:solidFill>
                <a:latin typeface="Arial" pitchFamily="34" charset="0"/>
                <a:ea typeface="ＭＳ Ｐゴシック" pitchFamily="50" charset="-128"/>
                <a:cs typeface="+mn-cs"/>
              </a:defRPr>
            </a:lvl5pPr>
            <a:lvl6pPr marL="2284087" algn="l" defTabSz="913637" rtl="0" eaLnBrk="1" latinLnBrk="0" hangingPunct="1">
              <a:defRPr kumimoji="1" kern="1200">
                <a:solidFill>
                  <a:schemeClr val="tx1"/>
                </a:solidFill>
                <a:latin typeface="Arial" pitchFamily="34" charset="0"/>
                <a:ea typeface="ＭＳ Ｐゴシック" pitchFamily="50" charset="-128"/>
                <a:cs typeface="+mn-cs"/>
              </a:defRPr>
            </a:lvl6pPr>
            <a:lvl7pPr marL="2740905" algn="l" defTabSz="913637" rtl="0" eaLnBrk="1" latinLnBrk="0" hangingPunct="1">
              <a:defRPr kumimoji="1" kern="1200">
                <a:solidFill>
                  <a:schemeClr val="tx1"/>
                </a:solidFill>
                <a:latin typeface="Arial" pitchFamily="34" charset="0"/>
                <a:ea typeface="ＭＳ Ｐゴシック" pitchFamily="50" charset="-128"/>
                <a:cs typeface="+mn-cs"/>
              </a:defRPr>
            </a:lvl7pPr>
            <a:lvl8pPr marL="3197722" algn="l" defTabSz="913637" rtl="0" eaLnBrk="1" latinLnBrk="0" hangingPunct="1">
              <a:defRPr kumimoji="1" kern="1200">
                <a:solidFill>
                  <a:schemeClr val="tx1"/>
                </a:solidFill>
                <a:latin typeface="Arial" pitchFamily="34" charset="0"/>
                <a:ea typeface="ＭＳ Ｐゴシック" pitchFamily="50" charset="-128"/>
                <a:cs typeface="+mn-cs"/>
              </a:defRPr>
            </a:lvl8pPr>
            <a:lvl9pPr marL="3654540" algn="l" defTabSz="913637" rtl="0" eaLnBrk="1" latinLnBrk="0" hangingPunct="1">
              <a:defRPr kumimoji="1" kern="1200">
                <a:solidFill>
                  <a:schemeClr val="tx1"/>
                </a:solidFill>
                <a:latin typeface="Arial" pitchFamily="34" charset="0"/>
                <a:ea typeface="ＭＳ Ｐゴシック" pitchFamily="50" charset="-128"/>
                <a:cs typeface="+mn-cs"/>
              </a:defRPr>
            </a:lvl9pPr>
          </a:lstStyle>
          <a:p>
            <a:pPr marL="180000" indent="-457200"/>
            <a:r>
              <a:rPr lang="ja-JP" altLang="en-US" sz="1100" dirty="0" smtClean="0">
                <a:latin typeface="+mn-ea"/>
              </a:rPr>
              <a:t>（</a:t>
            </a:r>
            <a:r>
              <a:rPr lang="en-US" altLang="ja-JP" sz="1100" dirty="0" smtClean="0">
                <a:latin typeface="+mn-ea"/>
              </a:rPr>
              <a:t>※</a:t>
            </a:r>
            <a:r>
              <a:rPr lang="ja-JP" altLang="en-US" sz="1100" dirty="0" smtClean="0">
                <a:latin typeface="+mn-ea"/>
              </a:rPr>
              <a:t>）令和</a:t>
            </a:r>
            <a:r>
              <a:rPr lang="ja-JP" altLang="en-US" sz="1100" dirty="0">
                <a:latin typeface="+mn-ea"/>
              </a:rPr>
              <a:t>３年３月</a:t>
            </a:r>
            <a:r>
              <a:rPr lang="ja-JP" altLang="en-US" sz="1100" dirty="0" smtClean="0">
                <a:latin typeface="+mn-ea"/>
              </a:rPr>
              <a:t>からオンライン資格</a:t>
            </a:r>
            <a:r>
              <a:rPr lang="ja-JP" altLang="en-US" sz="1100" dirty="0">
                <a:latin typeface="+mn-ea"/>
              </a:rPr>
              <a:t>確認を導入する予定</a:t>
            </a:r>
            <a:r>
              <a:rPr lang="ja-JP" altLang="en-US" sz="1100" dirty="0" smtClean="0">
                <a:latin typeface="+mn-ea"/>
              </a:rPr>
              <a:t>。</a:t>
            </a:r>
            <a:endParaRPr lang="en-US" altLang="ja-JP" sz="1400" dirty="0">
              <a:latin typeface="+mn-ea"/>
            </a:endParaRPr>
          </a:p>
        </p:txBody>
      </p:sp>
      <p:sp>
        <p:nvSpPr>
          <p:cNvPr id="33" name="正方形/長方形 32"/>
          <p:cNvSpPr/>
          <p:nvPr/>
        </p:nvSpPr>
        <p:spPr>
          <a:xfrm>
            <a:off x="217292" y="2322944"/>
            <a:ext cx="7255988" cy="1082540"/>
          </a:xfrm>
          <a:prstGeom prst="rect">
            <a:avLst/>
          </a:prstGeom>
        </p:spPr>
        <p:txBody>
          <a:bodyPr wrap="square">
            <a:spAutoFit/>
          </a:bodyPr>
          <a:lstStyle/>
          <a:p>
            <a:pPr marL="180975" indent="-180975">
              <a:tabLst>
                <a:tab pos="180975" algn="l"/>
              </a:tabLst>
            </a:pPr>
            <a:endParaRPr lang="en-US" altLang="ja-JP" sz="300" dirty="0" smtClean="0">
              <a:latin typeface="+mn-ea"/>
            </a:endParaRPr>
          </a:p>
          <a:p>
            <a:pPr marL="180975" indent="-180975">
              <a:lnSpc>
                <a:spcPts val="1900"/>
              </a:lnSpc>
              <a:tabLst>
                <a:tab pos="180975" algn="l"/>
              </a:tabLst>
            </a:pPr>
            <a:r>
              <a:rPr lang="ja-JP" altLang="en-US" sz="1400" dirty="0" smtClean="0">
                <a:latin typeface="+mn-ea"/>
              </a:rPr>
              <a:t>○　</a:t>
            </a:r>
            <a:r>
              <a:rPr lang="ja-JP" altLang="en-US" sz="1400" dirty="0">
                <a:latin typeface="+mn-ea"/>
              </a:rPr>
              <a:t>介護</a:t>
            </a:r>
            <a:r>
              <a:rPr lang="ja-JP" altLang="en-US" sz="1400" dirty="0" smtClean="0">
                <a:latin typeface="+mn-ea"/>
              </a:rPr>
              <a:t>分野に</a:t>
            </a:r>
            <a:r>
              <a:rPr lang="ja-JP" altLang="en-US" sz="1400" dirty="0">
                <a:latin typeface="+mn-ea"/>
              </a:rPr>
              <a:t>おけるデータ活用を更に進めるため、現行</a:t>
            </a:r>
            <a:r>
              <a:rPr lang="ja-JP" altLang="en-US" sz="1400" dirty="0" smtClean="0">
                <a:latin typeface="+mn-ea"/>
              </a:rPr>
              <a:t>収集している要介護</a:t>
            </a:r>
            <a:r>
              <a:rPr lang="ja-JP" altLang="en-US" sz="1400" dirty="0">
                <a:latin typeface="+mn-ea"/>
              </a:rPr>
              <a:t>認定</a:t>
            </a:r>
            <a:r>
              <a:rPr lang="ja-JP" altLang="en-US" sz="1400" dirty="0" smtClean="0">
                <a:latin typeface="+mn-ea"/>
              </a:rPr>
              <a:t>情報・介護レセプト等情報</a:t>
            </a:r>
            <a:r>
              <a:rPr lang="ja-JP" altLang="en-US" sz="1400" dirty="0">
                <a:latin typeface="+mn-ea"/>
              </a:rPr>
              <a:t>に加え</a:t>
            </a:r>
            <a:r>
              <a:rPr lang="ja-JP" altLang="en-US" sz="1400" dirty="0" smtClean="0">
                <a:latin typeface="+mn-ea"/>
              </a:rPr>
              <a:t>、厚生</a:t>
            </a:r>
            <a:r>
              <a:rPr lang="ja-JP" altLang="en-US" sz="1400" dirty="0">
                <a:latin typeface="+mn-ea"/>
              </a:rPr>
              <a:t>労働大臣は、通所・訪問リハビリテーションの情報（</a:t>
            </a:r>
            <a:r>
              <a:rPr lang="en-US" altLang="ja-JP" sz="1400" dirty="0">
                <a:latin typeface="+mn-ea"/>
              </a:rPr>
              <a:t>VISIT</a:t>
            </a:r>
            <a:r>
              <a:rPr lang="ja-JP" altLang="en-US" sz="1400" dirty="0">
                <a:latin typeface="+mn-ea"/>
              </a:rPr>
              <a:t>情報）や高齢者の状態やケアの内容等に関する情報（</a:t>
            </a:r>
            <a:r>
              <a:rPr lang="en-US" altLang="ja-JP" sz="1400" dirty="0">
                <a:latin typeface="+mn-ea"/>
              </a:rPr>
              <a:t>CHASE</a:t>
            </a:r>
            <a:r>
              <a:rPr lang="ja-JP" altLang="en-US" sz="1400" dirty="0">
                <a:latin typeface="+mn-ea"/>
              </a:rPr>
              <a:t>情報）、地域支援事業の利用者に関する情報（基本チェックリスト情報等）の</a:t>
            </a:r>
            <a:r>
              <a:rPr lang="ja-JP" altLang="en-US" sz="1400" dirty="0" smtClean="0">
                <a:latin typeface="+mn-ea"/>
              </a:rPr>
              <a:t>提供を</a:t>
            </a:r>
            <a:r>
              <a:rPr lang="ja-JP" altLang="en-US" sz="1400" dirty="0">
                <a:latin typeface="+mn-ea"/>
              </a:rPr>
              <a:t>求めることが</a:t>
            </a:r>
            <a:r>
              <a:rPr lang="ja-JP" altLang="en-US" sz="1400" dirty="0" smtClean="0">
                <a:latin typeface="+mn-ea"/>
              </a:rPr>
              <a:t>できると規定する。</a:t>
            </a:r>
          </a:p>
        </p:txBody>
      </p:sp>
      <p:sp>
        <p:nvSpPr>
          <p:cNvPr id="35" name="円柱 34">
            <a:extLst>
              <a:ext uri="{FF2B5EF4-FFF2-40B4-BE49-F238E27FC236}">
                <a16:creationId xmlns:a16="http://schemas.microsoft.com/office/drawing/2014/main" id="{BEEFB5DA-64C3-49B1-86BE-A8DEDCE739AF}"/>
              </a:ext>
            </a:extLst>
          </p:cNvPr>
          <p:cNvSpPr/>
          <p:nvPr/>
        </p:nvSpPr>
        <p:spPr>
          <a:xfrm>
            <a:off x="7827535" y="1984505"/>
            <a:ext cx="1859147" cy="1927477"/>
          </a:xfrm>
          <a:prstGeom prst="can">
            <a:avLst/>
          </a:prstGeom>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779173" rtl="0" eaLnBrk="1" fontAlgn="auto" latinLnBrk="0" hangingPunct="1">
              <a:lnSpc>
                <a:spcPct val="100000"/>
              </a:lnSpc>
              <a:spcBef>
                <a:spcPts val="0"/>
              </a:spcBef>
              <a:spcAft>
                <a:spcPts val="0"/>
              </a:spcAft>
              <a:buClrTx/>
              <a:buSzTx/>
              <a:buFontTx/>
              <a:buNone/>
              <a:tabLst/>
              <a:defRPr/>
            </a:pPr>
            <a:endParaRPr kumimoji="1" lang="ja-JP" altLang="en-US" sz="1534" b="0"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n-cs"/>
            </a:endParaRPr>
          </a:p>
        </p:txBody>
      </p:sp>
      <p:sp>
        <p:nvSpPr>
          <p:cNvPr id="36" name="正方形/長方形 35"/>
          <p:cNvSpPr/>
          <p:nvPr/>
        </p:nvSpPr>
        <p:spPr>
          <a:xfrm>
            <a:off x="8070869" y="1896027"/>
            <a:ext cx="1463940" cy="291222"/>
          </a:xfrm>
          <a:prstGeom prst="rect">
            <a:avLst/>
          </a:prstGeom>
        </p:spPr>
        <p:txBody>
          <a:bodyPr wrap="square">
            <a:spAutoFit/>
          </a:bodyPr>
          <a:lstStyle/>
          <a:p>
            <a:pPr marL="0" marR="0" lvl="0" indent="0" algn="ctr" defTabSz="779173" rtl="0" eaLnBrk="1" fontAlgn="auto" latinLnBrk="0" hangingPunct="1">
              <a:lnSpc>
                <a:spcPts val="2045"/>
              </a:lnSpc>
              <a:spcBef>
                <a:spcPts val="0"/>
              </a:spcBef>
              <a:spcAft>
                <a:spcPts val="0"/>
              </a:spcAft>
              <a:buClrTx/>
              <a:buSzTx/>
              <a:buFontTx/>
              <a:buNone/>
              <a:tabLst/>
              <a:defRPr/>
            </a:pPr>
            <a:r>
              <a:rPr kumimoji="1" lang="ja-JP" altLang="en-US" sz="1400" b="1" i="0" u="none" strike="noStrike" kern="0" cap="none" spc="0" normalizeH="0" baseline="0" noProof="0" dirty="0" smtClean="0">
                <a:ln>
                  <a:noFill/>
                </a:ln>
                <a:solidFill>
                  <a:schemeClr val="bg2">
                    <a:lumMod val="25000"/>
                  </a:schemeClr>
                </a:solidFill>
                <a:effectLst>
                  <a:glow rad="101600">
                    <a:prstClr val="white"/>
                  </a:glow>
                </a:effectLst>
                <a:uLnTx/>
                <a:uFillTx/>
                <a:latin typeface="Meiryo UI" panose="020B0604030504040204" pitchFamily="50" charset="-128"/>
                <a:ea typeface="Meiryo UI" panose="020B0604030504040204" pitchFamily="50" charset="-128"/>
                <a:cs typeface="メイリオ" panose="020B0604030504040204" pitchFamily="50" charset="-128"/>
              </a:rPr>
              <a:t>介護関連データ</a:t>
            </a:r>
            <a:endParaRPr kumimoji="1" lang="en-US" altLang="ja-JP" sz="1400" b="1" i="0" u="none" strike="noStrike" kern="0" cap="none" spc="0" normalizeH="0" baseline="0" noProof="0" dirty="0">
              <a:ln>
                <a:noFill/>
              </a:ln>
              <a:solidFill>
                <a:schemeClr val="bg2">
                  <a:lumMod val="25000"/>
                </a:schemeClr>
              </a:solidFill>
              <a:effectLst>
                <a:glow rad="101600">
                  <a:prstClr val="white"/>
                </a:glow>
              </a:effectLst>
              <a:uLnTx/>
              <a:uFillTx/>
              <a:latin typeface="Meiryo UI" panose="020B0604030504040204" pitchFamily="50" charset="-128"/>
              <a:ea typeface="Meiryo UI" panose="020B0604030504040204" pitchFamily="50" charset="-128"/>
              <a:cs typeface="メイリオ" panose="020B0604030504040204" pitchFamily="50" charset="-128"/>
            </a:endParaRPr>
          </a:p>
        </p:txBody>
      </p:sp>
      <p:grpSp>
        <p:nvGrpSpPr>
          <p:cNvPr id="37" name="グループ化 36"/>
          <p:cNvGrpSpPr/>
          <p:nvPr/>
        </p:nvGrpSpPr>
        <p:grpSpPr>
          <a:xfrm>
            <a:off x="7997157" y="2109118"/>
            <a:ext cx="1649230" cy="469337"/>
            <a:chOff x="-2147709" y="136413"/>
            <a:chExt cx="1814152" cy="518646"/>
          </a:xfrm>
        </p:grpSpPr>
        <p:sp>
          <p:nvSpPr>
            <p:cNvPr id="38" name="正方形/長方形 37"/>
            <p:cNvSpPr/>
            <p:nvPr/>
          </p:nvSpPr>
          <p:spPr>
            <a:xfrm>
              <a:off x="-2119699" y="136413"/>
              <a:ext cx="1786142" cy="345568"/>
            </a:xfrm>
            <a:prstGeom prst="rect">
              <a:avLst/>
            </a:prstGeom>
          </p:spPr>
          <p:txBody>
            <a:bodyPr wrap="square">
              <a:spAutoFit/>
            </a:bodyPr>
            <a:lstStyle/>
            <a:p>
              <a:pPr marL="0" marR="0" lvl="0" indent="0" algn="ctr" defTabSz="779173" rtl="0" eaLnBrk="1" fontAlgn="auto" latinLnBrk="0" hangingPunct="1">
                <a:lnSpc>
                  <a:spcPts val="2045"/>
                </a:lnSpc>
                <a:spcBef>
                  <a:spcPts val="0"/>
                </a:spcBef>
                <a:spcAft>
                  <a:spcPts val="0"/>
                </a:spcAft>
                <a:buClrTx/>
                <a:buSzTx/>
                <a:buFontTx/>
                <a:buNone/>
                <a:tabLst/>
                <a:defRPr/>
              </a:pPr>
              <a:r>
                <a:rPr kumimoji="1" lang="ja-JP" altLang="en-US" sz="1100" b="1" i="0" u="none" strike="noStrike" kern="0" cap="none" spc="0" normalizeH="0" baseline="0" noProof="0" dirty="0" smtClean="0">
                  <a:ln>
                    <a:noFill/>
                  </a:ln>
                  <a:solidFill>
                    <a:prstClr val="black">
                      <a:lumMod val="75000"/>
                      <a:lumOff val="25000"/>
                    </a:prstClr>
                  </a:solidFill>
                  <a:effectLst>
                    <a:glow rad="101600">
                      <a:prstClr val="white"/>
                    </a:glow>
                  </a:effectLst>
                  <a:uLnTx/>
                  <a:uFillTx/>
                  <a:latin typeface="Meiryo UI" panose="020B0604030504040204" pitchFamily="50" charset="-128"/>
                  <a:ea typeface="Meiryo UI" panose="020B0604030504040204" pitchFamily="50" charset="-128"/>
                  <a:cs typeface="メイリオ" panose="020B0604030504040204" pitchFamily="50" charset="-128"/>
                </a:rPr>
                <a:t>要介護</a:t>
              </a:r>
              <a:r>
                <a:rPr kumimoji="1" lang="ja-JP" altLang="en-US" sz="1100" b="1" i="0" u="none" strike="noStrike" kern="0" cap="none" spc="0" normalizeH="0" baseline="0" noProof="0" dirty="0">
                  <a:ln>
                    <a:noFill/>
                  </a:ln>
                  <a:solidFill>
                    <a:prstClr val="black">
                      <a:lumMod val="75000"/>
                      <a:lumOff val="25000"/>
                    </a:prstClr>
                  </a:solidFill>
                  <a:effectLst>
                    <a:glow rad="101600">
                      <a:prstClr val="white"/>
                    </a:glow>
                  </a:effectLst>
                  <a:uLnTx/>
                  <a:uFillTx/>
                  <a:latin typeface="Meiryo UI" panose="020B0604030504040204" pitchFamily="50" charset="-128"/>
                  <a:ea typeface="Meiryo UI" panose="020B0604030504040204" pitchFamily="50" charset="-128"/>
                  <a:cs typeface="メイリオ" panose="020B0604030504040204" pitchFamily="50" charset="-128"/>
                </a:rPr>
                <a:t>認定情報</a:t>
              </a:r>
              <a:r>
                <a:rPr kumimoji="1" lang="ja-JP" altLang="en-US" sz="1100" b="1" i="0" u="none" strike="noStrike" kern="0" cap="none" spc="0" normalizeH="0" baseline="0" noProof="0" dirty="0" smtClean="0">
                  <a:ln>
                    <a:noFill/>
                  </a:ln>
                  <a:solidFill>
                    <a:prstClr val="black">
                      <a:lumMod val="75000"/>
                      <a:lumOff val="25000"/>
                    </a:prstClr>
                  </a:solidFill>
                  <a:effectLst>
                    <a:glow rad="101600">
                      <a:prstClr val="white"/>
                    </a:glow>
                  </a:effectLst>
                  <a:uLnTx/>
                  <a:uFillTx/>
                  <a:latin typeface="Meiryo UI" panose="020B0604030504040204" pitchFamily="50" charset="-128"/>
                  <a:ea typeface="Meiryo UI" panose="020B0604030504040204" pitchFamily="50" charset="-128"/>
                  <a:cs typeface="メイリオ" panose="020B0604030504040204" pitchFamily="50" charset="-128"/>
                </a:rPr>
                <a:t>・</a:t>
              </a:r>
              <a:endParaRPr kumimoji="1" lang="en-US" altLang="ja-JP" sz="1100" b="1" i="0" u="none" strike="noStrike" kern="0" cap="none" spc="0" normalizeH="0" baseline="0" noProof="0" dirty="0">
                <a:ln>
                  <a:noFill/>
                </a:ln>
                <a:solidFill>
                  <a:prstClr val="black">
                    <a:lumMod val="75000"/>
                    <a:lumOff val="25000"/>
                  </a:prstClr>
                </a:solidFill>
                <a:effectLst>
                  <a:glow rad="101600">
                    <a:prstClr val="white"/>
                  </a:glow>
                </a:effectLst>
                <a:uLnTx/>
                <a:uFillTx/>
                <a:latin typeface="Meiryo UI" panose="020B0604030504040204" pitchFamily="50" charset="-128"/>
                <a:ea typeface="Meiryo UI" panose="020B0604030504040204" pitchFamily="50" charset="-128"/>
                <a:cs typeface="メイリオ" panose="020B0604030504040204" pitchFamily="50" charset="-128"/>
              </a:endParaRPr>
            </a:p>
          </p:txBody>
        </p:sp>
        <p:sp>
          <p:nvSpPr>
            <p:cNvPr id="39" name="正方形/長方形 38"/>
            <p:cNvSpPr/>
            <p:nvPr/>
          </p:nvSpPr>
          <p:spPr>
            <a:xfrm>
              <a:off x="-2147709" y="309492"/>
              <a:ext cx="1786142" cy="345567"/>
            </a:xfrm>
            <a:prstGeom prst="rect">
              <a:avLst/>
            </a:prstGeom>
          </p:spPr>
          <p:txBody>
            <a:bodyPr wrap="square">
              <a:spAutoFit/>
            </a:bodyPr>
            <a:lstStyle/>
            <a:p>
              <a:pPr marL="0" marR="0" lvl="0" indent="0" algn="ctr" defTabSz="779173" rtl="0" eaLnBrk="1" fontAlgn="auto" latinLnBrk="0" hangingPunct="1">
                <a:lnSpc>
                  <a:spcPts val="2045"/>
                </a:lnSpc>
                <a:spcBef>
                  <a:spcPts val="0"/>
                </a:spcBef>
                <a:spcAft>
                  <a:spcPts val="0"/>
                </a:spcAft>
                <a:buClrTx/>
                <a:buSzTx/>
                <a:buFontTx/>
                <a:buNone/>
                <a:tabLst/>
                <a:defRPr/>
              </a:pPr>
              <a:r>
                <a:rPr kumimoji="1" lang="ja-JP" altLang="en-US" sz="1100" b="1" i="0" u="none" strike="noStrike" kern="0" cap="none" spc="0" normalizeH="0" baseline="0" noProof="0" dirty="0" smtClean="0">
                  <a:ln>
                    <a:noFill/>
                  </a:ln>
                  <a:solidFill>
                    <a:prstClr val="black">
                      <a:lumMod val="75000"/>
                      <a:lumOff val="25000"/>
                    </a:prstClr>
                  </a:solidFill>
                  <a:effectLst>
                    <a:glow rad="101600">
                      <a:prstClr val="white"/>
                    </a:glow>
                  </a:effectLst>
                  <a:uLnTx/>
                  <a:uFillTx/>
                  <a:latin typeface="Meiryo UI" panose="020B0604030504040204" pitchFamily="50" charset="-128"/>
                  <a:ea typeface="Meiryo UI" panose="020B0604030504040204" pitchFamily="50" charset="-128"/>
                  <a:cs typeface="メイリオ" panose="020B0604030504040204" pitchFamily="50" charset="-128"/>
                </a:rPr>
                <a:t>介護</a:t>
              </a:r>
              <a:r>
                <a:rPr kumimoji="1" lang="ja-JP" altLang="en-US" sz="1100" b="1" i="0" u="none" strike="noStrike" kern="0" cap="none" spc="0" normalizeH="0" baseline="0" noProof="0" dirty="0">
                  <a:ln>
                    <a:noFill/>
                  </a:ln>
                  <a:solidFill>
                    <a:prstClr val="black">
                      <a:lumMod val="75000"/>
                      <a:lumOff val="25000"/>
                    </a:prstClr>
                  </a:solidFill>
                  <a:effectLst>
                    <a:glow rad="101600">
                      <a:prstClr val="white"/>
                    </a:glow>
                  </a:effectLst>
                  <a:uLnTx/>
                  <a:uFillTx/>
                  <a:latin typeface="Meiryo UI" panose="020B0604030504040204" pitchFamily="50" charset="-128"/>
                  <a:ea typeface="Meiryo UI" panose="020B0604030504040204" pitchFamily="50" charset="-128"/>
                  <a:cs typeface="メイリオ" panose="020B0604030504040204" pitchFamily="50" charset="-128"/>
                </a:rPr>
                <a:t>レセプト等情報</a:t>
              </a:r>
            </a:p>
          </p:txBody>
        </p:sp>
      </p:grpSp>
      <p:grpSp>
        <p:nvGrpSpPr>
          <p:cNvPr id="40" name="グループ化 39"/>
          <p:cNvGrpSpPr/>
          <p:nvPr/>
        </p:nvGrpSpPr>
        <p:grpSpPr>
          <a:xfrm>
            <a:off x="7984451" y="2778400"/>
            <a:ext cx="1655585" cy="420166"/>
            <a:chOff x="-1755774" y="3443572"/>
            <a:chExt cx="1821143" cy="585239"/>
          </a:xfrm>
        </p:grpSpPr>
        <p:sp>
          <p:nvSpPr>
            <p:cNvPr id="41" name="正方形/長方形 40"/>
            <p:cNvSpPr/>
            <p:nvPr/>
          </p:nvSpPr>
          <p:spPr>
            <a:xfrm>
              <a:off x="-1649883" y="3636267"/>
              <a:ext cx="1610333" cy="392544"/>
            </a:xfrm>
            <a:prstGeom prst="rect">
              <a:avLst/>
            </a:prstGeom>
          </p:spPr>
          <p:txBody>
            <a:bodyPr wrap="square">
              <a:spAutoFit/>
            </a:bodyPr>
            <a:lstStyle/>
            <a:p>
              <a:pPr marL="0" marR="0" lvl="0" indent="0" algn="ctr" defTabSz="779173" rtl="0" eaLnBrk="1" fontAlgn="auto" latinLnBrk="0" hangingPunct="1">
                <a:lnSpc>
                  <a:spcPts val="2045"/>
                </a:lnSpc>
                <a:spcBef>
                  <a:spcPts val="0"/>
                </a:spcBef>
                <a:spcAft>
                  <a:spcPts val="0"/>
                </a:spcAft>
                <a:buClrTx/>
                <a:buSzTx/>
                <a:buFontTx/>
                <a:buNone/>
                <a:tabLst/>
                <a:defRPr/>
              </a:pPr>
              <a:r>
                <a:rPr lang="en-US" altLang="ja-JP" sz="1050" b="1" kern="0" dirty="0" smtClean="0">
                  <a:solidFill>
                    <a:prstClr val="black">
                      <a:lumMod val="75000"/>
                      <a:lumOff val="25000"/>
                    </a:prstClr>
                  </a:solidFill>
                  <a:effectLst>
                    <a:glow rad="101600">
                      <a:prstClr val="white"/>
                    </a:glow>
                  </a:effectLst>
                  <a:latin typeface="Meiryo UI" panose="020B0604030504040204" pitchFamily="50" charset="-128"/>
                  <a:ea typeface="Meiryo UI" panose="020B0604030504040204" pitchFamily="50" charset="-128"/>
                  <a:cs typeface="メイリオ" panose="020B0604030504040204" pitchFamily="50" charset="-128"/>
                </a:rPr>
                <a:t>(VISIT</a:t>
              </a:r>
              <a:r>
                <a:rPr lang="ja-JP" altLang="en-US" sz="1050" b="1" kern="0" dirty="0" smtClean="0">
                  <a:solidFill>
                    <a:prstClr val="black">
                      <a:lumMod val="75000"/>
                      <a:lumOff val="25000"/>
                    </a:prstClr>
                  </a:solidFill>
                  <a:effectLst>
                    <a:glow rad="101600">
                      <a:prstClr val="white"/>
                    </a:glow>
                  </a:effectLst>
                  <a:latin typeface="Meiryo UI" panose="020B0604030504040204" pitchFamily="50" charset="-128"/>
                  <a:ea typeface="Meiryo UI" panose="020B0604030504040204" pitchFamily="50" charset="-128"/>
                  <a:cs typeface="メイリオ" panose="020B0604030504040204" pitchFamily="50" charset="-128"/>
                </a:rPr>
                <a:t>情報</a:t>
              </a:r>
              <a:r>
                <a:rPr kumimoji="1" lang="en-US" altLang="ja-JP" sz="1050" b="1" i="0" u="none" strike="noStrike" kern="0" cap="none" spc="0" normalizeH="0" baseline="0" noProof="0" dirty="0" smtClean="0">
                  <a:ln>
                    <a:noFill/>
                  </a:ln>
                  <a:solidFill>
                    <a:prstClr val="black">
                      <a:lumMod val="75000"/>
                      <a:lumOff val="25000"/>
                    </a:prstClr>
                  </a:solidFill>
                  <a:effectLst>
                    <a:glow rad="101600">
                      <a:prstClr val="white"/>
                    </a:glow>
                  </a:effectLst>
                  <a:uLnTx/>
                  <a:uFillTx/>
                  <a:latin typeface="Meiryo UI" panose="020B0604030504040204" pitchFamily="50" charset="-128"/>
                  <a:ea typeface="Meiryo UI" panose="020B0604030504040204" pitchFamily="50" charset="-128"/>
                  <a:cs typeface="メイリオ" panose="020B0604030504040204" pitchFamily="50" charset="-128"/>
                </a:rPr>
                <a:t>)</a:t>
              </a:r>
              <a:endParaRPr kumimoji="1" lang="ja-JP" altLang="en-US" sz="1050" b="1" i="0" u="none" strike="noStrike" kern="0" cap="none" spc="0" normalizeH="0" baseline="0" noProof="0" dirty="0">
                <a:ln>
                  <a:noFill/>
                </a:ln>
                <a:solidFill>
                  <a:prstClr val="black">
                    <a:lumMod val="75000"/>
                    <a:lumOff val="25000"/>
                  </a:prstClr>
                </a:solidFill>
                <a:effectLst>
                  <a:glow rad="101600">
                    <a:prstClr val="white"/>
                  </a:glow>
                </a:effectLst>
                <a:uLnTx/>
                <a:uFillTx/>
                <a:latin typeface="Meiryo UI" panose="020B0604030504040204" pitchFamily="50" charset="-128"/>
                <a:ea typeface="Meiryo UI" panose="020B0604030504040204" pitchFamily="50" charset="-128"/>
                <a:cs typeface="メイリオ" panose="020B0604030504040204" pitchFamily="50" charset="-128"/>
              </a:endParaRPr>
            </a:p>
          </p:txBody>
        </p:sp>
        <p:sp>
          <p:nvSpPr>
            <p:cNvPr id="42" name="正方形/長方形 41"/>
            <p:cNvSpPr/>
            <p:nvPr/>
          </p:nvSpPr>
          <p:spPr>
            <a:xfrm>
              <a:off x="-1755774" y="3443572"/>
              <a:ext cx="1821143" cy="485852"/>
            </a:xfrm>
            <a:prstGeom prst="rect">
              <a:avLst/>
            </a:prstGeom>
          </p:spPr>
          <p:txBody>
            <a:bodyPr wrap="square">
              <a:spAutoFit/>
            </a:bodyPr>
            <a:lstStyle/>
            <a:p>
              <a:pPr marL="0" marR="0" lvl="0" indent="0" algn="ctr" defTabSz="779173" rtl="0" eaLnBrk="1" fontAlgn="auto" latinLnBrk="0" hangingPunct="1">
                <a:lnSpc>
                  <a:spcPts val="2045"/>
                </a:lnSpc>
                <a:spcBef>
                  <a:spcPts val="0"/>
                </a:spcBef>
                <a:spcAft>
                  <a:spcPts val="0"/>
                </a:spcAft>
                <a:buClrTx/>
                <a:buSzTx/>
                <a:buFontTx/>
                <a:buNone/>
                <a:tabLst/>
                <a:defRPr/>
              </a:pPr>
              <a:r>
                <a:rPr kumimoji="1" lang="ja-JP" altLang="en-US" sz="1200" b="1" i="0" u="none" strike="noStrike" kern="0" cap="none" spc="0" normalizeH="0" baseline="0" noProof="0" dirty="0" smtClean="0">
                  <a:ln>
                    <a:noFill/>
                  </a:ln>
                  <a:solidFill>
                    <a:prstClr val="black">
                      <a:lumMod val="75000"/>
                      <a:lumOff val="25000"/>
                    </a:prstClr>
                  </a:solidFill>
                  <a:effectLst>
                    <a:glow rad="101600">
                      <a:prstClr val="white"/>
                    </a:glow>
                  </a:effectLst>
                  <a:uLnTx/>
                  <a:uFillTx/>
                  <a:latin typeface="Meiryo UI" panose="020B0604030504040204" pitchFamily="50" charset="-128"/>
                  <a:ea typeface="Meiryo UI" panose="020B0604030504040204" pitchFamily="50" charset="-128"/>
                  <a:cs typeface="メイリオ" panose="020B0604030504040204" pitchFamily="50" charset="-128"/>
                </a:rPr>
                <a:t>通所・訪問リハビリ情報</a:t>
              </a:r>
              <a:endParaRPr kumimoji="1" lang="en-US" altLang="ja-JP" sz="1200" b="1" i="0" u="none" strike="noStrike" kern="0" cap="none" spc="0" normalizeH="0" baseline="0" noProof="0" dirty="0">
                <a:ln>
                  <a:noFill/>
                </a:ln>
                <a:solidFill>
                  <a:prstClr val="black">
                    <a:lumMod val="75000"/>
                    <a:lumOff val="25000"/>
                  </a:prstClr>
                </a:solidFill>
                <a:effectLst>
                  <a:glow rad="101600">
                    <a:prstClr val="white"/>
                  </a:glow>
                </a:effectLst>
                <a:uLnTx/>
                <a:uFillTx/>
                <a:latin typeface="Meiryo UI" panose="020B0604030504040204" pitchFamily="50" charset="-128"/>
                <a:ea typeface="Meiryo UI" panose="020B0604030504040204" pitchFamily="50" charset="-128"/>
                <a:cs typeface="メイリオ" panose="020B0604030504040204" pitchFamily="50" charset="-128"/>
              </a:endParaRPr>
            </a:p>
          </p:txBody>
        </p:sp>
      </p:grpSp>
      <p:grpSp>
        <p:nvGrpSpPr>
          <p:cNvPr id="43" name="グループ化 42"/>
          <p:cNvGrpSpPr/>
          <p:nvPr/>
        </p:nvGrpSpPr>
        <p:grpSpPr>
          <a:xfrm>
            <a:off x="7814170" y="3126408"/>
            <a:ext cx="1926442" cy="674549"/>
            <a:chOff x="-2095483" y="3736210"/>
            <a:chExt cx="2119085" cy="939562"/>
          </a:xfrm>
        </p:grpSpPr>
        <p:sp>
          <p:nvSpPr>
            <p:cNvPr id="44" name="正方形/長方形 43"/>
            <p:cNvSpPr/>
            <p:nvPr/>
          </p:nvSpPr>
          <p:spPr>
            <a:xfrm>
              <a:off x="-1977069" y="3912829"/>
              <a:ext cx="2000671" cy="762943"/>
            </a:xfrm>
            <a:prstGeom prst="rect">
              <a:avLst/>
            </a:prstGeom>
          </p:spPr>
          <p:txBody>
            <a:bodyPr wrap="square">
              <a:spAutoFit/>
            </a:bodyPr>
            <a:lstStyle/>
            <a:p>
              <a:pPr lvl="0" algn="ctr" defTabSz="779173" fontAlgn="auto">
                <a:lnSpc>
                  <a:spcPts val="2045"/>
                </a:lnSpc>
                <a:spcBef>
                  <a:spcPts val="0"/>
                </a:spcBef>
                <a:spcAft>
                  <a:spcPts val="0"/>
                </a:spcAft>
                <a:defRPr/>
              </a:pPr>
              <a:r>
                <a:rPr lang="en-US" altLang="ja-JP" sz="900" b="1" kern="0" dirty="0" smtClean="0">
                  <a:solidFill>
                    <a:prstClr val="black">
                      <a:lumMod val="75000"/>
                      <a:lumOff val="25000"/>
                    </a:prstClr>
                  </a:solidFill>
                  <a:effectLst>
                    <a:glow rad="101600">
                      <a:prstClr val="white"/>
                    </a:glow>
                  </a:effectLst>
                  <a:latin typeface="Meiryo UI" panose="020B0604030504040204" pitchFamily="50" charset="-128"/>
                  <a:ea typeface="Meiryo UI" panose="020B0604030504040204" pitchFamily="50" charset="-128"/>
                  <a:cs typeface="メイリオ" panose="020B0604030504040204" pitchFamily="50" charset="-128"/>
                </a:rPr>
                <a:t>(CHASE</a:t>
              </a:r>
              <a:r>
                <a:rPr lang="ja-JP" altLang="en-US" sz="900" b="1" kern="0" dirty="0" smtClean="0">
                  <a:solidFill>
                    <a:prstClr val="black">
                      <a:lumMod val="75000"/>
                      <a:lumOff val="25000"/>
                    </a:prstClr>
                  </a:solidFill>
                  <a:effectLst>
                    <a:glow rad="101600">
                      <a:prstClr val="white"/>
                    </a:glow>
                  </a:effectLst>
                  <a:latin typeface="Meiryo UI" panose="020B0604030504040204" pitchFamily="50" charset="-128"/>
                  <a:ea typeface="Meiryo UI" panose="020B0604030504040204" pitchFamily="50" charset="-128"/>
                  <a:cs typeface="メイリオ" panose="020B0604030504040204" pitchFamily="50" charset="-128"/>
                </a:rPr>
                <a:t>情報）</a:t>
              </a:r>
            </a:p>
            <a:p>
              <a:pPr marL="0" marR="0" lvl="0" indent="0" algn="ctr" defTabSz="779173" rtl="0" eaLnBrk="1" fontAlgn="auto" latinLnBrk="0" hangingPunct="1">
                <a:lnSpc>
                  <a:spcPts val="2045"/>
                </a:lnSpc>
                <a:spcBef>
                  <a:spcPts val="0"/>
                </a:spcBef>
                <a:spcAft>
                  <a:spcPts val="0"/>
                </a:spcAft>
                <a:buClrTx/>
                <a:buSzTx/>
                <a:buFontTx/>
                <a:buNone/>
                <a:tabLst/>
                <a:defRPr/>
              </a:pPr>
              <a:r>
                <a:rPr kumimoji="1" lang="ja-JP" altLang="en-US" sz="900" b="1" i="0" u="none" strike="noStrike" kern="0" cap="none" spc="0" normalizeH="0" baseline="0" noProof="0" dirty="0" smtClean="0">
                  <a:ln>
                    <a:noFill/>
                  </a:ln>
                  <a:solidFill>
                    <a:prstClr val="black">
                      <a:lumMod val="75000"/>
                      <a:lumOff val="25000"/>
                    </a:prstClr>
                  </a:solidFill>
                  <a:effectLst>
                    <a:glow rad="101600">
                      <a:prstClr val="white"/>
                    </a:glow>
                  </a:effectLst>
                  <a:uLnTx/>
                  <a:uFillTx/>
                  <a:latin typeface="Meiryo UI" panose="020B0604030504040204" pitchFamily="50" charset="-128"/>
                  <a:ea typeface="Meiryo UI" panose="020B0604030504040204" pitchFamily="50" charset="-128"/>
                  <a:cs typeface="メイリオ" panose="020B0604030504040204" pitchFamily="50" charset="-128"/>
                </a:rPr>
                <a:t>データ</a:t>
              </a:r>
              <a:r>
                <a:rPr kumimoji="1" lang="en-US" altLang="ja-JP" sz="900" b="1" i="0" u="none" strike="noStrike" kern="0" cap="none" spc="0" normalizeH="0" baseline="0" noProof="0" dirty="0" smtClean="0">
                  <a:ln>
                    <a:noFill/>
                  </a:ln>
                  <a:solidFill>
                    <a:prstClr val="black">
                      <a:lumMod val="75000"/>
                      <a:lumOff val="25000"/>
                    </a:prstClr>
                  </a:solidFill>
                  <a:effectLst>
                    <a:glow rad="101600">
                      <a:prstClr val="white"/>
                    </a:glow>
                  </a:effectLst>
                  <a:uLnTx/>
                  <a:uFillTx/>
                  <a:latin typeface="Meiryo UI" panose="020B0604030504040204" pitchFamily="50" charset="-128"/>
                  <a:ea typeface="Meiryo UI" panose="020B0604030504040204" pitchFamily="50" charset="-128"/>
                  <a:cs typeface="メイリオ" panose="020B0604030504040204" pitchFamily="50" charset="-128"/>
                </a:rPr>
                <a:t>)</a:t>
              </a:r>
              <a:endParaRPr kumimoji="1" lang="ja-JP" altLang="en-US" sz="900" b="1" i="0" u="none" strike="noStrike" kern="0" cap="none" spc="0" normalizeH="0" baseline="0" noProof="0" dirty="0">
                <a:ln>
                  <a:noFill/>
                </a:ln>
                <a:solidFill>
                  <a:prstClr val="black">
                    <a:lumMod val="75000"/>
                    <a:lumOff val="25000"/>
                  </a:prstClr>
                </a:solidFill>
                <a:effectLst>
                  <a:glow rad="101600">
                    <a:prstClr val="white"/>
                  </a:glow>
                </a:effectLst>
                <a:uLnTx/>
                <a:uFillTx/>
                <a:latin typeface="Meiryo UI" panose="020B0604030504040204" pitchFamily="50" charset="-128"/>
                <a:ea typeface="Meiryo UI" panose="020B0604030504040204" pitchFamily="50" charset="-128"/>
                <a:cs typeface="メイリオ" panose="020B0604030504040204" pitchFamily="50" charset="-128"/>
              </a:endParaRPr>
            </a:p>
          </p:txBody>
        </p:sp>
        <p:sp>
          <p:nvSpPr>
            <p:cNvPr id="45" name="正方形/長方形 44"/>
            <p:cNvSpPr/>
            <p:nvPr/>
          </p:nvSpPr>
          <p:spPr>
            <a:xfrm>
              <a:off x="-2095483" y="3736210"/>
              <a:ext cx="2117197" cy="430213"/>
            </a:xfrm>
            <a:prstGeom prst="rect">
              <a:avLst/>
            </a:prstGeom>
          </p:spPr>
          <p:txBody>
            <a:bodyPr wrap="square">
              <a:spAutoFit/>
            </a:bodyPr>
            <a:lstStyle/>
            <a:p>
              <a:pPr lvl="0" algn="ctr" defTabSz="779173" fontAlgn="auto">
                <a:lnSpc>
                  <a:spcPts val="2045"/>
                </a:lnSpc>
                <a:spcBef>
                  <a:spcPts val="0"/>
                </a:spcBef>
                <a:spcAft>
                  <a:spcPts val="0"/>
                </a:spcAft>
                <a:defRPr/>
              </a:pPr>
              <a:r>
                <a:rPr lang="ja-JP" altLang="en-US" sz="950" b="1" kern="0" dirty="0" smtClean="0">
                  <a:solidFill>
                    <a:prstClr val="black">
                      <a:lumMod val="75000"/>
                      <a:lumOff val="25000"/>
                    </a:prstClr>
                  </a:solidFill>
                  <a:effectLst>
                    <a:glow rad="114300">
                      <a:prstClr val="white"/>
                    </a:glow>
                  </a:effectLst>
                  <a:latin typeface="Meiryo UI" panose="020B0604030504040204" pitchFamily="50" charset="-128"/>
                  <a:ea typeface="Meiryo UI" panose="020B0604030504040204" pitchFamily="50" charset="-128"/>
                  <a:cs typeface="メイリオ" panose="020B0604030504040204" pitchFamily="50" charset="-128"/>
                </a:rPr>
                <a:t>高齢者の状態やケアの内容等情報</a:t>
              </a:r>
              <a:endParaRPr lang="ja-JP" altLang="en-US" sz="950" b="1" kern="0" dirty="0">
                <a:solidFill>
                  <a:prstClr val="black">
                    <a:lumMod val="75000"/>
                    <a:lumOff val="25000"/>
                  </a:prstClr>
                </a:solidFill>
                <a:effectLst>
                  <a:glow rad="114300">
                    <a:prstClr val="white"/>
                  </a:glow>
                </a:effectLst>
                <a:latin typeface="Meiryo UI" panose="020B0604030504040204" pitchFamily="50" charset="-128"/>
                <a:ea typeface="Meiryo UI" panose="020B0604030504040204" pitchFamily="50" charset="-128"/>
                <a:cs typeface="メイリオ" panose="020B0604030504040204" pitchFamily="50" charset="-128"/>
              </a:endParaRPr>
            </a:p>
          </p:txBody>
        </p:sp>
      </p:grpSp>
      <p:grpSp>
        <p:nvGrpSpPr>
          <p:cNvPr id="46" name="グループ化 45"/>
          <p:cNvGrpSpPr/>
          <p:nvPr/>
        </p:nvGrpSpPr>
        <p:grpSpPr>
          <a:xfrm>
            <a:off x="8092173" y="3478676"/>
            <a:ext cx="1477369" cy="434946"/>
            <a:chOff x="-1664655" y="3470108"/>
            <a:chExt cx="1625105" cy="605826"/>
          </a:xfrm>
        </p:grpSpPr>
        <p:sp>
          <p:nvSpPr>
            <p:cNvPr id="73" name="正方形/長方形 72"/>
            <p:cNvSpPr/>
            <p:nvPr/>
          </p:nvSpPr>
          <p:spPr>
            <a:xfrm>
              <a:off x="-1664655" y="3636272"/>
              <a:ext cx="1625105" cy="439662"/>
            </a:xfrm>
            <a:prstGeom prst="rect">
              <a:avLst/>
            </a:prstGeom>
          </p:spPr>
          <p:txBody>
            <a:bodyPr wrap="square">
              <a:spAutoFit/>
            </a:bodyPr>
            <a:lstStyle/>
            <a:p>
              <a:pPr lvl="0" algn="ctr" defTabSz="779173" fontAlgn="auto">
                <a:lnSpc>
                  <a:spcPts val="2045"/>
                </a:lnSpc>
                <a:spcBef>
                  <a:spcPts val="0"/>
                </a:spcBef>
                <a:spcAft>
                  <a:spcPts val="0"/>
                </a:spcAft>
                <a:defRPr/>
              </a:pPr>
              <a:r>
                <a:rPr lang="en-US" altLang="ja-JP" sz="900" b="1" kern="0" dirty="0" smtClean="0">
                  <a:solidFill>
                    <a:prstClr val="black">
                      <a:lumMod val="75000"/>
                      <a:lumOff val="25000"/>
                    </a:prstClr>
                  </a:solidFill>
                  <a:effectLst>
                    <a:glow rad="101600">
                      <a:prstClr val="white"/>
                    </a:glow>
                  </a:effectLst>
                  <a:latin typeface="Meiryo UI" panose="020B0604030504040204" pitchFamily="50" charset="-128"/>
                  <a:ea typeface="Meiryo UI" panose="020B0604030504040204" pitchFamily="50" charset="-128"/>
                  <a:cs typeface="メイリオ" panose="020B0604030504040204" pitchFamily="50" charset="-128"/>
                </a:rPr>
                <a:t>(</a:t>
              </a:r>
              <a:r>
                <a:rPr lang="ja-JP" altLang="en-US" sz="900" b="1" kern="0" dirty="0">
                  <a:solidFill>
                    <a:prstClr val="black">
                      <a:lumMod val="75000"/>
                      <a:lumOff val="25000"/>
                    </a:prstClr>
                  </a:solidFill>
                  <a:effectLst>
                    <a:glow rad="101600">
                      <a:prstClr val="white"/>
                    </a:glow>
                  </a:effectLst>
                  <a:latin typeface="Meiryo UI" panose="020B0604030504040204" pitchFamily="50" charset="-128"/>
                  <a:ea typeface="Meiryo UI" panose="020B0604030504040204" pitchFamily="50" charset="-128"/>
                  <a:cs typeface="メイリオ" panose="020B0604030504040204" pitchFamily="50" charset="-128"/>
                </a:rPr>
                <a:t>基本</a:t>
              </a:r>
              <a:r>
                <a:rPr lang="ja-JP" altLang="en-US" sz="900" b="1" kern="0" dirty="0" smtClean="0">
                  <a:solidFill>
                    <a:prstClr val="black">
                      <a:lumMod val="75000"/>
                      <a:lumOff val="25000"/>
                    </a:prstClr>
                  </a:solidFill>
                  <a:effectLst>
                    <a:glow rad="101600">
                      <a:prstClr val="white"/>
                    </a:glow>
                  </a:effectLst>
                  <a:latin typeface="Meiryo UI" panose="020B0604030504040204" pitchFamily="50" charset="-128"/>
                  <a:ea typeface="Meiryo UI" panose="020B0604030504040204" pitchFamily="50" charset="-128"/>
                  <a:cs typeface="メイリオ" panose="020B0604030504040204" pitchFamily="50" charset="-128"/>
                </a:rPr>
                <a:t>チェックリスト情報等</a:t>
              </a:r>
              <a:r>
                <a:rPr kumimoji="1" lang="en-US" altLang="ja-JP" sz="900" b="1" i="0" u="none" strike="noStrike" kern="0" cap="none" spc="0" normalizeH="0" baseline="0" noProof="0" dirty="0" smtClean="0">
                  <a:ln>
                    <a:noFill/>
                  </a:ln>
                  <a:solidFill>
                    <a:prstClr val="black">
                      <a:lumMod val="75000"/>
                      <a:lumOff val="25000"/>
                    </a:prstClr>
                  </a:solidFill>
                  <a:effectLst>
                    <a:glow rad="101600">
                      <a:prstClr val="white"/>
                    </a:glow>
                  </a:effectLst>
                  <a:uLnTx/>
                  <a:uFillTx/>
                  <a:latin typeface="Meiryo UI" panose="020B0604030504040204" pitchFamily="50" charset="-128"/>
                  <a:ea typeface="Meiryo UI" panose="020B0604030504040204" pitchFamily="50" charset="-128"/>
                  <a:cs typeface="メイリオ" panose="020B0604030504040204" pitchFamily="50" charset="-128"/>
                </a:rPr>
                <a:t>)</a:t>
              </a:r>
              <a:endParaRPr kumimoji="1" lang="ja-JP" altLang="en-US" sz="900" b="1" i="0" u="none" strike="noStrike" kern="0" cap="none" spc="0" normalizeH="0" baseline="0" noProof="0" dirty="0">
                <a:ln>
                  <a:noFill/>
                </a:ln>
                <a:solidFill>
                  <a:prstClr val="black">
                    <a:lumMod val="75000"/>
                    <a:lumOff val="25000"/>
                  </a:prstClr>
                </a:solidFill>
                <a:effectLst>
                  <a:glow rad="101600">
                    <a:prstClr val="white"/>
                  </a:glow>
                </a:effectLst>
                <a:uLnTx/>
                <a:uFillTx/>
                <a:latin typeface="Meiryo UI" panose="020B0604030504040204" pitchFamily="50" charset="-128"/>
                <a:ea typeface="Meiryo UI" panose="020B0604030504040204" pitchFamily="50" charset="-128"/>
                <a:cs typeface="メイリオ" panose="020B0604030504040204" pitchFamily="50" charset="-128"/>
              </a:endParaRPr>
            </a:p>
          </p:txBody>
        </p:sp>
        <p:sp>
          <p:nvSpPr>
            <p:cNvPr id="74" name="正方形/長方形 73"/>
            <p:cNvSpPr/>
            <p:nvPr/>
          </p:nvSpPr>
          <p:spPr>
            <a:xfrm>
              <a:off x="-1664655" y="3470108"/>
              <a:ext cx="1610333" cy="435572"/>
            </a:xfrm>
            <a:prstGeom prst="rect">
              <a:avLst/>
            </a:prstGeom>
          </p:spPr>
          <p:txBody>
            <a:bodyPr wrap="square">
              <a:spAutoFit/>
            </a:bodyPr>
            <a:lstStyle/>
            <a:p>
              <a:pPr lvl="0" algn="ctr" defTabSz="779173" fontAlgn="auto">
                <a:lnSpc>
                  <a:spcPts val="2045"/>
                </a:lnSpc>
                <a:spcBef>
                  <a:spcPts val="0"/>
                </a:spcBef>
                <a:spcAft>
                  <a:spcPts val="0"/>
                </a:spcAft>
                <a:defRPr/>
              </a:pPr>
              <a:r>
                <a:rPr lang="zh-TW" altLang="en-US" sz="1100" b="1" kern="0" dirty="0">
                  <a:solidFill>
                    <a:prstClr val="black">
                      <a:lumMod val="75000"/>
                      <a:lumOff val="25000"/>
                    </a:prstClr>
                  </a:solidFill>
                  <a:effectLst>
                    <a:glow rad="101600">
                      <a:prstClr val="white"/>
                    </a:glow>
                  </a:effectLst>
                  <a:latin typeface="Meiryo UI" panose="020B0604030504040204" pitchFamily="50" charset="-128"/>
                  <a:ea typeface="Meiryo UI" panose="020B0604030504040204" pitchFamily="50" charset="-128"/>
                  <a:cs typeface="メイリオ" panose="020B0604030504040204" pitchFamily="50" charset="-128"/>
                </a:rPr>
                <a:t>地域支援事業情報</a:t>
              </a:r>
            </a:p>
          </p:txBody>
        </p:sp>
      </p:grpSp>
      <p:sp>
        <p:nvSpPr>
          <p:cNvPr id="75" name="フローチャート: 代替処理 74"/>
          <p:cNvSpPr/>
          <p:nvPr/>
        </p:nvSpPr>
        <p:spPr>
          <a:xfrm>
            <a:off x="8151874" y="2189656"/>
            <a:ext cx="1267146" cy="353022"/>
          </a:xfrm>
          <a:prstGeom prst="flowChartAlternateProcess">
            <a:avLst/>
          </a:prstGeom>
          <a:noFill/>
          <a:ln w="1905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6" name="フローチャート: 代替処理 75"/>
          <p:cNvSpPr/>
          <p:nvPr/>
        </p:nvSpPr>
        <p:spPr>
          <a:xfrm>
            <a:off x="8119254" y="3563726"/>
            <a:ext cx="1414097" cy="326693"/>
          </a:xfrm>
          <a:prstGeom prst="flowChartAlternateProcess">
            <a:avLst/>
          </a:prstGeom>
          <a:noFill/>
          <a:ln w="1905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7" name="フローチャート: 代替処理 76"/>
          <p:cNvSpPr/>
          <p:nvPr/>
        </p:nvSpPr>
        <p:spPr>
          <a:xfrm>
            <a:off x="7874084" y="3212626"/>
            <a:ext cx="1806542" cy="307366"/>
          </a:xfrm>
          <a:prstGeom prst="flowChartAlternateProcess">
            <a:avLst/>
          </a:prstGeom>
          <a:noFill/>
          <a:ln w="1905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8" name="フローチャート: 代替処理 77"/>
          <p:cNvSpPr/>
          <p:nvPr/>
        </p:nvSpPr>
        <p:spPr>
          <a:xfrm>
            <a:off x="7952507" y="2859683"/>
            <a:ext cx="1662066" cy="323999"/>
          </a:xfrm>
          <a:prstGeom prst="flowChartAlternateProcess">
            <a:avLst/>
          </a:prstGeom>
          <a:noFill/>
          <a:ln w="1905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9" name="加算 78"/>
          <p:cNvSpPr/>
          <p:nvPr/>
        </p:nvSpPr>
        <p:spPr>
          <a:xfrm>
            <a:off x="8655918" y="2495727"/>
            <a:ext cx="223557" cy="212894"/>
          </a:xfrm>
          <a:prstGeom prst="mathPlus">
            <a:avLst>
              <a:gd name="adj1" fmla="val 29485"/>
            </a:avLst>
          </a:prstGeom>
          <a:solidFill>
            <a:schemeClr val="tx1"/>
          </a:solidFill>
          <a:ln w="127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0" name="大かっこ 79"/>
          <p:cNvSpPr/>
          <p:nvPr/>
        </p:nvSpPr>
        <p:spPr>
          <a:xfrm>
            <a:off x="7765358" y="2755104"/>
            <a:ext cx="1983518" cy="1070909"/>
          </a:xfrm>
          <a:prstGeom prst="bracketPair">
            <a:avLst>
              <a:gd name="adj" fmla="val 7236"/>
            </a:avLst>
          </a:prstGeom>
          <a:ln w="19050">
            <a:solidFill>
              <a:srgbClr val="FFC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81" name="正方形/長方形 80"/>
          <p:cNvSpPr/>
          <p:nvPr/>
        </p:nvSpPr>
        <p:spPr>
          <a:xfrm>
            <a:off x="8015162" y="2616790"/>
            <a:ext cx="1577636" cy="276998"/>
          </a:xfrm>
          <a:prstGeom prst="rect">
            <a:avLst/>
          </a:prstGeom>
          <a:ln>
            <a:noFill/>
          </a:ln>
        </p:spPr>
        <p:txBody>
          <a:bodyPr wrap="square">
            <a:spAutoFit/>
          </a:bodyPr>
          <a:lstStyle/>
          <a:p>
            <a:pPr marL="180975" indent="-180975">
              <a:tabLst>
                <a:tab pos="180975" algn="l"/>
              </a:tabLst>
            </a:pPr>
            <a:r>
              <a:rPr lang="ja-JP" altLang="en-US" sz="1200" b="1" dirty="0" smtClean="0">
                <a:solidFill>
                  <a:srgbClr val="FFC000"/>
                </a:solidFill>
                <a:effectLst>
                  <a:glow rad="63500">
                    <a:schemeClr val="bg1"/>
                  </a:glow>
                </a:effectLst>
                <a:latin typeface="Meiryo UI" panose="020B0604030504040204" pitchFamily="50" charset="-128"/>
                <a:ea typeface="Meiryo UI" panose="020B0604030504040204" pitchFamily="50" charset="-128"/>
              </a:rPr>
              <a:t>今回収集規定を整備</a:t>
            </a:r>
            <a:endParaRPr lang="ja-JP" altLang="en-US" sz="1200" b="1" dirty="0">
              <a:solidFill>
                <a:srgbClr val="FFC000"/>
              </a:solidFill>
              <a:effectLst>
                <a:glow rad="63500">
                  <a:schemeClr val="bg1"/>
                </a:glow>
              </a:effectLst>
              <a:latin typeface="Meiryo UI" panose="020B0604030504040204" pitchFamily="50" charset="-128"/>
              <a:ea typeface="Meiryo UI" panose="020B0604030504040204" pitchFamily="50" charset="-128"/>
            </a:endParaRPr>
          </a:p>
        </p:txBody>
      </p:sp>
      <p:sp>
        <p:nvSpPr>
          <p:cNvPr id="48" name="正方形/長方形 47"/>
          <p:cNvSpPr/>
          <p:nvPr/>
        </p:nvSpPr>
        <p:spPr>
          <a:xfrm>
            <a:off x="3453573" y="6311550"/>
            <a:ext cx="6426403" cy="253916"/>
          </a:xfrm>
          <a:prstGeom prst="rect">
            <a:avLst/>
          </a:prstGeom>
        </p:spPr>
        <p:txBody>
          <a:bodyPr wrap="square">
            <a:spAutoFit/>
          </a:bodyPr>
          <a:lstStyle/>
          <a:p>
            <a:r>
              <a:rPr lang="ja-JP" altLang="en-US" sz="1050" dirty="0">
                <a:latin typeface="+mn-ea"/>
                <a:ea typeface="+mn-ea"/>
              </a:rPr>
              <a:t>（</a:t>
            </a:r>
            <a:r>
              <a:rPr lang="ja-JP" altLang="en-US" sz="1050" dirty="0" smtClean="0">
                <a:latin typeface="+mn-ea"/>
                <a:ea typeface="+mn-ea"/>
              </a:rPr>
              <a:t>→オンライン資格確認システム</a:t>
            </a:r>
            <a:r>
              <a:rPr lang="ja-JP" altLang="en-US" sz="1050" dirty="0">
                <a:latin typeface="+mn-ea"/>
                <a:ea typeface="+mn-ea"/>
              </a:rPr>
              <a:t>について、令和５年３月末までに概ね全ての医療機関等での導入を目指す</a:t>
            </a:r>
            <a:r>
              <a:rPr lang="ja-JP" altLang="en-US" sz="1050" dirty="0" smtClean="0">
                <a:latin typeface="+mn-ea"/>
                <a:ea typeface="+mn-ea"/>
              </a:rPr>
              <a:t>。）</a:t>
            </a:r>
            <a:endParaRPr lang="en-US" altLang="ja-JP" sz="1050" dirty="0" smtClean="0">
              <a:latin typeface="+mn-ea"/>
              <a:ea typeface="+mn-ea"/>
            </a:endParaRPr>
          </a:p>
        </p:txBody>
      </p:sp>
      <p:sp>
        <p:nvSpPr>
          <p:cNvPr id="49" name="正方形/長方形 48"/>
          <p:cNvSpPr/>
          <p:nvPr/>
        </p:nvSpPr>
        <p:spPr>
          <a:xfrm>
            <a:off x="111254" y="4045280"/>
            <a:ext cx="9733869" cy="360039"/>
          </a:xfrm>
          <a:prstGeom prst="rect">
            <a:avLst/>
          </a:prstGeom>
          <a:solidFill>
            <a:schemeClr val="accent1"/>
          </a:solidFill>
          <a:ln w="19050" cmpd="sng">
            <a:noFill/>
            <a:prstDash val="soli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marL="0" marR="0" lvl="0" indent="0" algn="l" defTabSz="963433" rtl="0" eaLnBrk="1" fontAlgn="auto" latinLnBrk="0" hangingPunct="1">
              <a:lnSpc>
                <a:spcPct val="100000"/>
              </a:lnSpc>
              <a:spcBef>
                <a:spcPts val="100"/>
              </a:spcBef>
              <a:spcAft>
                <a:spcPts val="0"/>
              </a:spcAft>
              <a:buClrTx/>
              <a:buSzTx/>
              <a:buFontTx/>
              <a:buNone/>
              <a:tabLst/>
              <a:defRPr/>
            </a:pPr>
            <a:r>
              <a:rPr kumimoji="1" lang="ja-JP" altLang="en-US" sz="1600" b="0" i="0" u="none" strike="noStrike" kern="1200" cap="none" spc="0" normalizeH="0" baseline="0" noProof="0" dirty="0" smtClean="0">
                <a:ln>
                  <a:noFill/>
                </a:ln>
                <a:solidFill>
                  <a:prstClr val="white"/>
                </a:solidFill>
                <a:effectLst/>
                <a:uLnTx/>
                <a:uFillTx/>
                <a:latin typeface="ＭＳ Ｐゴシック" panose="020B0600070205080204" pitchFamily="50" charset="-128"/>
                <a:ea typeface="ＭＳ Ｐゴシック" panose="020B0600070205080204" pitchFamily="50" charset="-128"/>
                <a:cs typeface="Meiryo UI" panose="020B0604030504040204" pitchFamily="50" charset="-128"/>
              </a:rPr>
              <a:t>　</a:t>
            </a:r>
            <a:r>
              <a:rPr kumimoji="1" lang="ja-JP" altLang="en-US" sz="1600" b="0" i="0" u="none" strike="noStrike" kern="1200" cap="none" spc="0" normalizeH="0" baseline="0" noProof="0" dirty="0" smtClean="0">
                <a:ln>
                  <a:noFill/>
                </a:ln>
                <a:solidFill>
                  <a:prstClr val="white"/>
                </a:solidFill>
                <a:effectLst/>
                <a:uLnTx/>
                <a:uFillTx/>
                <a:latin typeface="ＭＳ Ｐゴシック" panose="020B0600070205080204" pitchFamily="50" charset="-128"/>
                <a:ea typeface="ＭＳ Ｐゴシック" panose="020B0600070205080204" pitchFamily="50" charset="-128"/>
                <a:cs typeface="+mn-cs"/>
              </a:rPr>
              <a:t>医療・介護分野のデータの</a:t>
            </a:r>
            <a:r>
              <a:rPr lang="ja-JP" altLang="en-US" sz="1600" dirty="0">
                <a:solidFill>
                  <a:prstClr val="white"/>
                </a:solidFill>
                <a:latin typeface="ＭＳ Ｐゴシック" panose="020B0600070205080204" pitchFamily="50" charset="-128"/>
                <a:ea typeface="ＭＳ Ｐゴシック" panose="020B0600070205080204" pitchFamily="50" charset="-128"/>
              </a:rPr>
              <a:t>名寄せ・連</a:t>
            </a:r>
            <a:r>
              <a:rPr kumimoji="1" lang="ja-JP" altLang="en-US" sz="1600" b="0" i="0" u="none" strike="noStrike" kern="1200" cap="none" spc="0" normalizeH="0" baseline="0" noProof="0" dirty="0" smtClean="0">
                <a:ln>
                  <a:noFill/>
                </a:ln>
                <a:solidFill>
                  <a:prstClr val="white"/>
                </a:solidFill>
                <a:effectLst/>
                <a:uLnTx/>
                <a:uFillTx/>
                <a:latin typeface="ＭＳ Ｐゴシック" panose="020B0600070205080204" pitchFamily="50" charset="-128"/>
                <a:ea typeface="ＭＳ Ｐゴシック" panose="020B0600070205080204" pitchFamily="50" charset="-128"/>
                <a:cs typeface="+mn-cs"/>
              </a:rPr>
              <a:t>結精度の向上</a:t>
            </a:r>
            <a:r>
              <a:rPr kumimoji="1" lang="ja-JP" altLang="en-US" sz="1600" b="0" i="0" u="none" strike="noStrike" kern="1200" cap="none" spc="0" normalizeH="0" baseline="0" noProof="0" dirty="0" smtClean="0">
                <a:ln>
                  <a:noFill/>
                </a:ln>
                <a:solidFill>
                  <a:schemeClr val="bg1"/>
                </a:solidFill>
                <a:effectLst/>
                <a:uLnTx/>
                <a:uFillTx/>
                <a:latin typeface="ＭＳ Ｐゴシック" panose="020B0600070205080204" pitchFamily="50" charset="-128"/>
                <a:ea typeface="ＭＳ Ｐゴシック" panose="020B0600070205080204" pitchFamily="50" charset="-128"/>
              </a:rPr>
              <a:t>等</a:t>
            </a:r>
            <a:endParaRPr kumimoji="1" lang="en-US" altLang="ja-JP" sz="1600" b="0" i="0" u="none" strike="noStrike" kern="1200" cap="none" spc="0" normalizeH="0" baseline="0" noProof="0" dirty="0">
              <a:ln>
                <a:noFill/>
              </a:ln>
              <a:solidFill>
                <a:schemeClr val="bg1"/>
              </a:solidFill>
              <a:effectLst/>
              <a:uLnTx/>
              <a:uFillTx/>
              <a:latin typeface="ＭＳ Ｐゴシック" panose="020B0600070205080204" pitchFamily="50" charset="-128"/>
              <a:ea typeface="ＭＳ Ｐゴシック" panose="020B0600070205080204" pitchFamily="50" charset="-128"/>
              <a:cs typeface="Meiryo UI" panose="020B0604030504040204" pitchFamily="50" charset="-128"/>
            </a:endParaRPr>
          </a:p>
        </p:txBody>
      </p:sp>
      <p:sp>
        <p:nvSpPr>
          <p:cNvPr id="47" name="スライド番号プレースホルダー 3"/>
          <p:cNvSpPr>
            <a:spLocks noGrp="1"/>
          </p:cNvSpPr>
          <p:nvPr>
            <p:ph type="sldNum" sz="quarter" idx="12"/>
          </p:nvPr>
        </p:nvSpPr>
        <p:spPr>
          <a:xfrm>
            <a:off x="7623677" y="6592267"/>
            <a:ext cx="2311400" cy="365125"/>
          </a:xfrm>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2DC0DD85-B221-4CF5-B0F2-D6DFC9152908}" type="slidenum">
              <a:rPr kumimoji="1" lang="ja-JP" altLang="en-US" sz="1200" b="0" i="0" u="none" strike="noStrike" kern="1200" cap="none" spc="0" normalizeH="0" baseline="0" noProof="0" smtClean="0">
                <a:ln>
                  <a:noFill/>
                </a:ln>
                <a:solidFill>
                  <a:prstClr val="black"/>
                </a:solidFill>
                <a:effectLst/>
                <a:uLnTx/>
                <a:uFillTx/>
                <a:latin typeface="Arial" charset="0"/>
                <a:ea typeface="ＭＳ Ｐゴシック"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4</a:t>
            </a:fld>
            <a:endParaRPr kumimoji="1" lang="ja-JP" altLang="en-US" sz="1200" b="0" i="0" u="none" strike="noStrike" kern="1200" cap="none" spc="0" normalizeH="0" baseline="0" noProof="0" dirty="0">
              <a:ln>
                <a:noFill/>
              </a:ln>
              <a:solidFill>
                <a:prstClr val="black"/>
              </a:solidFill>
              <a:effectLst/>
              <a:uLnTx/>
              <a:uFillTx/>
              <a:latin typeface="Arial" charset="0"/>
              <a:ea typeface="ＭＳ Ｐゴシック" charset="-128"/>
              <a:cs typeface="+mn-cs"/>
            </a:endParaRPr>
          </a:p>
        </p:txBody>
      </p:sp>
      <p:sp>
        <p:nvSpPr>
          <p:cNvPr id="3" name="正方形/長方形 2"/>
          <p:cNvSpPr/>
          <p:nvPr/>
        </p:nvSpPr>
        <p:spPr>
          <a:xfrm>
            <a:off x="80916" y="711963"/>
            <a:ext cx="9694800" cy="1015663"/>
          </a:xfrm>
          <a:prstGeom prst="rect">
            <a:avLst/>
          </a:prstGeom>
        </p:spPr>
        <p:txBody>
          <a:bodyPr wrap="square">
            <a:spAutoFit/>
          </a:bodyPr>
          <a:lstStyle/>
          <a:p>
            <a:pPr marL="180975" indent="-180975">
              <a:lnSpc>
                <a:spcPts val="1800"/>
              </a:lnSpc>
              <a:tabLst>
                <a:tab pos="180975" algn="l"/>
              </a:tabLst>
            </a:pPr>
            <a:r>
              <a:rPr lang="ja-JP" altLang="en-US" sz="1400" dirty="0">
                <a:latin typeface="+mn-ea"/>
              </a:rPr>
              <a:t>○　</a:t>
            </a:r>
            <a:r>
              <a:rPr lang="ja-JP" altLang="en-US" sz="1400" spc="-40" dirty="0">
                <a:latin typeface="+mn-ea"/>
              </a:rPr>
              <a:t>地域の医療・介護の状況を正確に把握し、医療・介護分野の調査分析、研究を促進することは、地域に応じた質の高いサービス</a:t>
            </a:r>
            <a:r>
              <a:rPr lang="ja-JP" altLang="en-US" sz="1400" dirty="0">
                <a:latin typeface="+mn-ea"/>
              </a:rPr>
              <a:t>提供体制の構築に資する</a:t>
            </a:r>
            <a:r>
              <a:rPr lang="ja-JP" altLang="en-US" sz="1400" dirty="0" smtClean="0">
                <a:latin typeface="+mn-ea"/>
              </a:rPr>
              <a:t>。</a:t>
            </a:r>
            <a:r>
              <a:rPr lang="en-US" altLang="ja-JP" sz="1400" dirty="0" smtClean="0">
                <a:latin typeface="+mn-ea"/>
              </a:rPr>
              <a:t/>
            </a:r>
            <a:br>
              <a:rPr lang="en-US" altLang="ja-JP" sz="1400" dirty="0" smtClean="0">
                <a:latin typeface="+mn-ea"/>
              </a:rPr>
            </a:br>
            <a:r>
              <a:rPr lang="en-US" altLang="ja-JP" sz="1400" dirty="0" smtClean="0">
                <a:latin typeface="+mn-ea"/>
              </a:rPr>
              <a:t>  </a:t>
            </a:r>
            <a:r>
              <a:rPr lang="ja-JP" altLang="en-US" sz="1400" spc="-30" dirty="0" smtClean="0">
                <a:latin typeface="+mn-ea"/>
              </a:rPr>
              <a:t>令和</a:t>
            </a:r>
            <a:r>
              <a:rPr lang="ja-JP" altLang="en-US" sz="1400" spc="-30" dirty="0" smtClean="0">
                <a:latin typeface="+mn-ea"/>
              </a:rPr>
              <a:t>元年５月</a:t>
            </a:r>
            <a:r>
              <a:rPr lang="ja-JP" altLang="en-US" sz="1400" spc="-30" dirty="0">
                <a:latin typeface="+mn-ea"/>
              </a:rPr>
              <a:t>成立の健康保険法等の一部改正法によって、医療保険レセプト情報等のデータベース（</a:t>
            </a:r>
            <a:r>
              <a:rPr lang="en-US" altLang="ja-JP" sz="1400" spc="-30" dirty="0">
                <a:latin typeface="+mn-ea"/>
              </a:rPr>
              <a:t>NDB</a:t>
            </a:r>
            <a:r>
              <a:rPr lang="ja-JP" altLang="en-US" sz="1400" spc="-30" dirty="0">
                <a:latin typeface="+mn-ea"/>
              </a:rPr>
              <a:t>）と介護保険レセプト情報等のデータベース（介護</a:t>
            </a:r>
            <a:r>
              <a:rPr lang="en-US" altLang="ja-JP" sz="1400" spc="-30" dirty="0">
                <a:latin typeface="+mn-ea"/>
              </a:rPr>
              <a:t>DB</a:t>
            </a:r>
            <a:r>
              <a:rPr lang="ja-JP" altLang="en-US" sz="1400" spc="-30" dirty="0">
                <a:latin typeface="+mn-ea"/>
              </a:rPr>
              <a:t>）等の連結・解析が法定化されており、医療・介護分野データの有益な解析等が期待される。</a:t>
            </a:r>
            <a:endParaRPr lang="en-US" altLang="ja-JP" sz="1400" spc="-30" dirty="0">
              <a:latin typeface="+mn-ea"/>
            </a:endParaRPr>
          </a:p>
        </p:txBody>
      </p:sp>
      <p:sp>
        <p:nvSpPr>
          <p:cNvPr id="50" name="角丸四角形 49"/>
          <p:cNvSpPr/>
          <p:nvPr/>
        </p:nvSpPr>
        <p:spPr>
          <a:xfrm>
            <a:off x="81626" y="667710"/>
            <a:ext cx="9727197" cy="1055681"/>
          </a:xfrm>
          <a:prstGeom prst="roundRect">
            <a:avLst>
              <a:gd name="adj" fmla="val 9310"/>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spTree>
    <p:extLst>
      <p:ext uri="{BB962C8B-B14F-4D97-AF65-F5344CB8AC3E}">
        <p14:creationId xmlns:p14="http://schemas.microsoft.com/office/powerpoint/2010/main" val="212696537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スライド番号プレースホルダー 3"/>
          <p:cNvSpPr>
            <a:spLocks noGrp="1"/>
          </p:cNvSpPr>
          <p:nvPr>
            <p:ph type="sldNum" sz="quarter" idx="12"/>
          </p:nvPr>
        </p:nvSpPr>
        <p:spPr>
          <a:xfrm>
            <a:off x="7610152" y="6556263"/>
            <a:ext cx="2311400" cy="365125"/>
          </a:xfrm>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2DC0DD85-B221-4CF5-B0F2-D6DFC9152908}" type="slidenum">
              <a:rPr kumimoji="1" lang="ja-JP" altLang="en-US" sz="1200" b="0" i="0" u="none" strike="noStrike" kern="1200" cap="none" spc="0" normalizeH="0" baseline="0" noProof="0" smtClean="0">
                <a:ln>
                  <a:noFill/>
                </a:ln>
                <a:solidFill>
                  <a:prstClr val="black"/>
                </a:solidFill>
                <a:effectLst/>
                <a:uLnTx/>
                <a:uFillTx/>
                <a:latin typeface="Arial" charset="0"/>
                <a:ea typeface="ＭＳ Ｐゴシック"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5</a:t>
            </a:fld>
            <a:endParaRPr kumimoji="1" lang="ja-JP" altLang="en-US" sz="1200" b="0" i="0" u="none" strike="noStrike" kern="1200" cap="none" spc="0" normalizeH="0" baseline="0" noProof="0" dirty="0">
              <a:ln>
                <a:noFill/>
              </a:ln>
              <a:solidFill>
                <a:prstClr val="black"/>
              </a:solidFill>
              <a:effectLst/>
              <a:uLnTx/>
              <a:uFillTx/>
              <a:latin typeface="Arial" charset="0"/>
              <a:ea typeface="ＭＳ Ｐゴシック" charset="-128"/>
              <a:cs typeface="+mn-cs"/>
            </a:endParaRPr>
          </a:p>
        </p:txBody>
      </p:sp>
      <p:sp>
        <p:nvSpPr>
          <p:cNvPr id="19" name="正方形/長方形 18"/>
          <p:cNvSpPr/>
          <p:nvPr/>
        </p:nvSpPr>
        <p:spPr>
          <a:xfrm>
            <a:off x="236477" y="3379574"/>
            <a:ext cx="9481990" cy="3456512"/>
          </a:xfrm>
          <a:prstGeom prst="rect">
            <a:avLst/>
          </a:prstGeom>
          <a:noFill/>
          <a:ln w="19050" cmpd="sng">
            <a:solidFill>
              <a:schemeClr val="accent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marL="0" marR="0" lvl="0" indent="0" algn="l" defTabSz="963433" rtl="0" eaLnBrk="1" fontAlgn="auto" latinLnBrk="0" hangingPunct="1">
              <a:lnSpc>
                <a:spcPct val="100000"/>
              </a:lnSpc>
              <a:spcBef>
                <a:spcPts val="100"/>
              </a:spcBef>
              <a:spcAft>
                <a:spcPts val="0"/>
              </a:spcAft>
              <a:buClrTx/>
              <a:buSzTx/>
              <a:buFontTx/>
              <a:buNone/>
              <a:tabLst/>
              <a:defRPr/>
            </a:pPr>
            <a:endParaRPr kumimoji="1" lang="en-US" altLang="ja-JP"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eiryo UI" panose="020B0604030504040204" pitchFamily="50" charset="-128"/>
            </a:endParaRPr>
          </a:p>
        </p:txBody>
      </p:sp>
      <p:sp>
        <p:nvSpPr>
          <p:cNvPr id="10" name="額縁 9"/>
          <p:cNvSpPr/>
          <p:nvPr/>
        </p:nvSpPr>
        <p:spPr>
          <a:xfrm>
            <a:off x="-15552" y="-27384"/>
            <a:ext cx="9921552" cy="432048"/>
          </a:xfrm>
          <a:prstGeom prst="bevel">
            <a:avLst>
              <a:gd name="adj" fmla="val 2421"/>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tab pos="8429625" algn="l"/>
              </a:tabLst>
              <a:defRPr/>
            </a:pPr>
            <a:r>
              <a:rPr kumimoji="1" lang="ja-JP" altLang="en-US" sz="1600" b="0" i="0" u="none" strike="noStrike" kern="1200" cap="none" spc="0" normalizeH="0" baseline="0" noProof="0" dirty="0" smtClean="0">
                <a:ln>
                  <a:noFill/>
                </a:ln>
                <a:solidFill>
                  <a:prstClr val="white"/>
                </a:solidFill>
                <a:effectLst/>
                <a:uLnTx/>
                <a:uFillTx/>
                <a:latin typeface="HGPｺﾞｼｯｸE" panose="020B0900000000000000" pitchFamily="50" charset="-128"/>
                <a:ea typeface="HGPｺﾞｼｯｸE" panose="020B0900000000000000" pitchFamily="50" charset="-128"/>
                <a:cs typeface="メイリオ" panose="020B0604030504040204" pitchFamily="50" charset="-128"/>
              </a:rPr>
              <a:t>４．介護人材確保及び業務効率化の取組の強化</a:t>
            </a:r>
            <a:endParaRPr kumimoji="1" lang="ja-JP" altLang="en-US" sz="1600" b="0" i="0" u="none" strike="noStrike" kern="1200" cap="none" spc="0" normalizeH="0" baseline="0" noProof="0" dirty="0">
              <a:ln>
                <a:noFill/>
              </a:ln>
              <a:solidFill>
                <a:prstClr val="white"/>
              </a:solidFill>
              <a:effectLst/>
              <a:uLnTx/>
              <a:uFillTx/>
              <a:latin typeface="HGPｺﾞｼｯｸE" panose="020B0900000000000000" pitchFamily="50" charset="-128"/>
              <a:ea typeface="HGPｺﾞｼｯｸE" panose="020B0900000000000000" pitchFamily="50" charset="-128"/>
              <a:cs typeface="メイリオ" panose="020B0604030504040204" pitchFamily="50" charset="-128"/>
            </a:endParaRPr>
          </a:p>
        </p:txBody>
      </p:sp>
      <p:sp>
        <p:nvSpPr>
          <p:cNvPr id="9" name="テキスト ボックス 8"/>
          <p:cNvSpPr txBox="1"/>
          <p:nvPr/>
        </p:nvSpPr>
        <p:spPr>
          <a:xfrm>
            <a:off x="281807" y="3612756"/>
            <a:ext cx="9296395" cy="907941"/>
          </a:xfrm>
          <a:prstGeom prst="rect">
            <a:avLst/>
          </a:prstGeom>
          <a:noFill/>
        </p:spPr>
        <p:txBody>
          <a:bodyPr wrap="square" rtlCol="0">
            <a:spAutoFit/>
          </a:bodyPr>
          <a:lstStyle/>
          <a:p>
            <a:pPr marL="87313" marR="0" lvl="0" indent="-87313" algn="l" defTabSz="914400" rtl="0" eaLnBrk="1" fontAlgn="base" latinLnBrk="0" hangingPunct="1">
              <a:lnSpc>
                <a:spcPct val="100000"/>
              </a:lnSpc>
              <a:spcBef>
                <a:spcPct val="0"/>
              </a:spcBef>
              <a:spcAft>
                <a:spcPct val="0"/>
              </a:spcAft>
              <a:buClrTx/>
              <a:buSzTx/>
              <a:buFontTx/>
              <a:buNone/>
              <a:tabLst/>
              <a:defRPr/>
            </a:pPr>
            <a:r>
              <a:rPr kumimoji="1" lang="ja-JP" altLang="en-US" sz="1200" b="0" i="0" u="none" strike="noStrike" kern="1200" cap="none" spc="0" normalizeH="0" baseline="0" noProof="0" dirty="0">
                <a:ln>
                  <a:noFill/>
                </a:ln>
                <a:effectLst/>
                <a:uLnTx/>
                <a:uFillTx/>
                <a:latin typeface="ＭＳ Ｐゴシック" panose="020B0600070205080204" pitchFamily="50" charset="-128"/>
              </a:rPr>
              <a:t>○　</a:t>
            </a:r>
            <a:r>
              <a:rPr kumimoji="1" lang="ja-JP" altLang="en-US" sz="1200" b="0" i="0" u="none" strike="noStrike" kern="1200" cap="none" spc="0" normalizeH="0" baseline="0" noProof="0" dirty="0" smtClean="0">
                <a:ln>
                  <a:noFill/>
                </a:ln>
                <a:effectLst/>
                <a:uLnTx/>
                <a:uFillTx/>
                <a:latin typeface="ＭＳ Ｐゴシック" panose="020B0600070205080204" pitchFamily="50" charset="-128"/>
              </a:rPr>
              <a:t>介護</a:t>
            </a:r>
            <a:r>
              <a:rPr kumimoji="1" lang="ja-JP" altLang="en-US" sz="1200" b="0" i="0" u="none" strike="noStrike" kern="1200" cap="none" spc="0" normalizeH="0" baseline="0" noProof="0" dirty="0">
                <a:ln>
                  <a:noFill/>
                </a:ln>
                <a:effectLst/>
                <a:uLnTx/>
                <a:uFillTx/>
                <a:latin typeface="ＭＳ Ｐゴシック" panose="020B0600070205080204" pitchFamily="50" charset="-128"/>
              </a:rPr>
              <a:t>福祉士養成施設の卒業者</a:t>
            </a:r>
            <a:r>
              <a:rPr kumimoji="1" lang="ja-JP" altLang="en-US" sz="1200" b="0" i="0" u="none" strike="noStrike" kern="1200" cap="none" spc="0" normalizeH="0" baseline="0" noProof="0" dirty="0" smtClean="0">
                <a:ln>
                  <a:noFill/>
                </a:ln>
                <a:effectLst/>
                <a:uLnTx/>
                <a:uFillTx/>
                <a:latin typeface="ＭＳ Ｐゴシック" panose="020B0600070205080204" pitchFamily="50" charset="-128"/>
              </a:rPr>
              <a:t>は、従前、国家試験を受験せずに介護福祉士資格を取得してきたが</a:t>
            </a:r>
            <a:r>
              <a:rPr kumimoji="1" lang="ja-JP" altLang="en-US" sz="1200" b="0" i="0" u="none" strike="noStrike" kern="1200" cap="none" spc="0" normalizeH="0" baseline="0" noProof="0" dirty="0">
                <a:ln>
                  <a:noFill/>
                </a:ln>
                <a:effectLst/>
                <a:uLnTx/>
                <a:uFillTx/>
                <a:latin typeface="ＭＳ Ｐゴシック" panose="020B0600070205080204" pitchFamily="50" charset="-128"/>
              </a:rPr>
              <a:t>、</a:t>
            </a:r>
            <a:r>
              <a:rPr kumimoji="1" lang="ja-JP" altLang="en-US" sz="1200" b="0" i="0" u="none" strike="noStrike" kern="1200" cap="none" spc="0" normalizeH="0" baseline="0" noProof="0" dirty="0" smtClean="0">
                <a:ln>
                  <a:noFill/>
                </a:ln>
                <a:effectLst/>
                <a:uLnTx/>
                <a:uFillTx/>
                <a:latin typeface="ＭＳ Ｐゴシック" panose="020B0600070205080204" pitchFamily="50" charset="-128"/>
              </a:rPr>
              <a:t>平成</a:t>
            </a:r>
            <a:r>
              <a:rPr kumimoji="1" lang="en-US" altLang="ja-JP" sz="1200" b="0" i="0" u="none" strike="noStrike" kern="1200" cap="none" spc="0" normalizeH="0" baseline="0" noProof="0" dirty="0" smtClean="0">
                <a:ln>
                  <a:noFill/>
                </a:ln>
                <a:effectLst/>
                <a:uLnTx/>
                <a:uFillTx/>
                <a:latin typeface="ＭＳ Ｐゴシック" panose="020B0600070205080204" pitchFamily="50" charset="-128"/>
              </a:rPr>
              <a:t>28</a:t>
            </a:r>
            <a:r>
              <a:rPr kumimoji="1" lang="ja-JP" altLang="en-US" sz="1200" b="0" i="0" u="none" strike="noStrike" kern="1200" cap="none" spc="0" normalizeH="0" baseline="0" noProof="0" dirty="0" smtClean="0">
                <a:ln>
                  <a:noFill/>
                </a:ln>
                <a:effectLst/>
                <a:uLnTx/>
                <a:uFillTx/>
                <a:latin typeface="ＭＳ Ｐゴシック" panose="020B0600070205080204" pitchFamily="50" charset="-128"/>
              </a:rPr>
              <a:t>年の法改正に</a:t>
            </a:r>
            <a:r>
              <a:rPr kumimoji="1" lang="ja-JP" altLang="en-US" sz="1200" b="0" i="0" u="none" strike="noStrike" kern="1200" cap="none" spc="0" normalizeH="0" baseline="0" noProof="0" dirty="0">
                <a:ln>
                  <a:noFill/>
                </a:ln>
                <a:effectLst/>
                <a:uLnTx/>
                <a:uFillTx/>
                <a:latin typeface="ＭＳ Ｐゴシック" panose="020B0600070205080204" pitchFamily="50" charset="-128"/>
              </a:rPr>
              <a:t>より</a:t>
            </a:r>
            <a:r>
              <a:rPr kumimoji="1" lang="ja-JP" altLang="en-US" sz="1200" b="0" i="0" u="none" strike="noStrike" kern="1200" cap="none" spc="0" normalizeH="0" baseline="0" noProof="0" dirty="0" smtClean="0">
                <a:ln>
                  <a:noFill/>
                </a:ln>
                <a:effectLst/>
                <a:uLnTx/>
                <a:uFillTx/>
                <a:latin typeface="ＭＳ Ｐゴシック" panose="020B0600070205080204" pitchFamily="50" charset="-128"/>
              </a:rPr>
              <a:t>、平成</a:t>
            </a:r>
            <a:r>
              <a:rPr kumimoji="1" lang="en-US" altLang="ja-JP" sz="1200" b="0" i="0" u="none" strike="noStrike" kern="1200" cap="none" spc="0" normalizeH="0" baseline="0" noProof="0" dirty="0">
                <a:ln>
                  <a:noFill/>
                </a:ln>
                <a:effectLst/>
                <a:uLnTx/>
                <a:uFillTx/>
                <a:latin typeface="ＭＳ Ｐゴシック" panose="020B0600070205080204" pitchFamily="50" charset="-128"/>
              </a:rPr>
              <a:t>29</a:t>
            </a:r>
            <a:r>
              <a:rPr kumimoji="1" lang="ja-JP" altLang="en-US" sz="1200" b="0" i="0" u="none" strike="noStrike" kern="1200" cap="none" spc="0" normalizeH="0" baseline="0" noProof="0" dirty="0" smtClean="0">
                <a:ln>
                  <a:noFill/>
                </a:ln>
                <a:effectLst/>
                <a:uLnTx/>
                <a:uFillTx/>
                <a:latin typeface="ＭＳ Ｐゴシック" panose="020B0600070205080204" pitchFamily="50" charset="-128"/>
              </a:rPr>
              <a:t>年</a:t>
            </a:r>
            <a:r>
              <a:rPr kumimoji="1" lang="en-US" altLang="ja-JP" sz="1200" b="0" i="0" u="none" strike="noStrike" kern="1200" cap="none" spc="0" normalizeH="0" baseline="0" noProof="0" dirty="0" smtClean="0">
                <a:ln>
                  <a:noFill/>
                </a:ln>
                <a:effectLst/>
                <a:uLnTx/>
                <a:uFillTx/>
                <a:latin typeface="ＭＳ Ｐゴシック" panose="020B0600070205080204" pitchFamily="50" charset="-128"/>
              </a:rPr>
              <a:t>4</a:t>
            </a:r>
            <a:r>
              <a:rPr kumimoji="1" lang="ja-JP" altLang="en-US" sz="1200" b="0" i="0" u="none" strike="noStrike" kern="1200" cap="none" spc="0" normalizeH="0" baseline="0" noProof="0" dirty="0" smtClean="0">
                <a:ln>
                  <a:noFill/>
                </a:ln>
                <a:effectLst/>
                <a:uLnTx/>
                <a:uFillTx/>
                <a:latin typeface="ＭＳ Ｐゴシック" panose="020B0600070205080204" pitchFamily="50" charset="-128"/>
              </a:rPr>
              <a:t>月から経過措置付きで、国家試験が義務付けられている。</a:t>
            </a:r>
            <a:endParaRPr kumimoji="1" lang="en-US" altLang="ja-JP" sz="1200" b="0" i="0" u="none" strike="noStrike" kern="1200" cap="none" spc="0" normalizeH="0" baseline="0" noProof="0" dirty="0" smtClean="0">
              <a:ln>
                <a:noFill/>
              </a:ln>
              <a:effectLst/>
              <a:uLnTx/>
              <a:uFillTx/>
              <a:latin typeface="ＭＳ Ｐゴシック" panose="020B0600070205080204" pitchFamily="50" charset="-128"/>
            </a:endParaRPr>
          </a:p>
          <a:p>
            <a:pPr marL="87313" marR="0" lvl="0" indent="-87313" algn="l" defTabSz="914400" rtl="0" eaLnBrk="1" fontAlgn="base" latinLnBrk="0" hangingPunct="1">
              <a:lnSpc>
                <a:spcPct val="100000"/>
              </a:lnSpc>
              <a:spcBef>
                <a:spcPts val="600"/>
              </a:spcBef>
              <a:spcAft>
                <a:spcPct val="0"/>
              </a:spcAft>
              <a:buClrTx/>
              <a:buSzTx/>
              <a:buFontTx/>
              <a:buNone/>
              <a:tabLst/>
              <a:defRPr/>
            </a:pPr>
            <a:r>
              <a:rPr kumimoji="1" lang="ja-JP" altLang="en-US" sz="1200" b="0" i="0" u="none" strike="noStrike" kern="1200" cap="none" spc="0" normalizeH="0" baseline="0" noProof="0" dirty="0" smtClean="0">
                <a:ln>
                  <a:noFill/>
                </a:ln>
                <a:effectLst/>
                <a:uLnTx/>
                <a:uFillTx/>
                <a:latin typeface="ＭＳ Ｐゴシック" panose="020B0600070205080204" pitchFamily="50" charset="-128"/>
              </a:rPr>
              <a:t>○　この経過措置は、現行５年間（令和</a:t>
            </a:r>
            <a:r>
              <a:rPr lang="ja-JP" altLang="en-US" sz="1200" dirty="0">
                <a:latin typeface="ＭＳ Ｐゴシック" panose="020B0600070205080204" pitchFamily="50" charset="-128"/>
              </a:rPr>
              <a:t>３</a:t>
            </a:r>
            <a:r>
              <a:rPr kumimoji="1" lang="ja-JP" altLang="en-US" sz="1200" b="0" i="0" u="none" strike="noStrike" kern="1200" cap="none" spc="0" normalizeH="0" baseline="0" noProof="0" dirty="0" smtClean="0">
                <a:ln>
                  <a:noFill/>
                </a:ln>
                <a:effectLst/>
                <a:uLnTx/>
                <a:uFillTx/>
                <a:latin typeface="ＭＳ Ｐゴシック" panose="020B0600070205080204" pitchFamily="50" charset="-128"/>
              </a:rPr>
              <a:t>年度卒業者まで）であるが、介護分野における目下の深刻な人材不足状況などを考慮し、さらに５年間（令和８年度卒業者まで）延長する。</a:t>
            </a:r>
            <a:endParaRPr kumimoji="1" lang="ja-JP" altLang="en-US" sz="1100" b="0" i="0" u="none" strike="noStrike" kern="1200" cap="none" spc="0" normalizeH="0" baseline="0" noProof="0" dirty="0" smtClean="0">
              <a:ln>
                <a:noFill/>
              </a:ln>
              <a:effectLst/>
              <a:uLnTx/>
              <a:uFillTx/>
              <a:latin typeface="ＭＳ Ｐゴシック" panose="020B0600070205080204" pitchFamily="50" charset="-128"/>
            </a:endParaRPr>
          </a:p>
        </p:txBody>
      </p:sp>
      <p:sp>
        <p:nvSpPr>
          <p:cNvPr id="18" name="角丸四角形 17"/>
          <p:cNvSpPr/>
          <p:nvPr/>
        </p:nvSpPr>
        <p:spPr>
          <a:xfrm>
            <a:off x="129780" y="437318"/>
            <a:ext cx="9630888" cy="696910"/>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sp>
        <p:nvSpPr>
          <p:cNvPr id="23" name="正方形/長方形 22"/>
          <p:cNvSpPr/>
          <p:nvPr/>
        </p:nvSpPr>
        <p:spPr>
          <a:xfrm>
            <a:off x="246106" y="405394"/>
            <a:ext cx="9432905" cy="1128514"/>
          </a:xfrm>
          <a:prstGeom prst="rect">
            <a:avLst/>
          </a:prstGeom>
        </p:spPr>
        <p:txBody>
          <a:bodyPr wrap="square">
            <a:spAutoFit/>
          </a:bodyPr>
          <a:lstStyle/>
          <a:p>
            <a:pPr marL="180975" marR="0" lvl="0" indent="-180975" algn="l" defTabSz="914400" rtl="0" eaLnBrk="1" fontAlgn="base" latinLnBrk="0" hangingPunct="1">
              <a:lnSpc>
                <a:spcPct val="100000"/>
              </a:lnSpc>
              <a:spcBef>
                <a:spcPct val="0"/>
              </a:spcBef>
              <a:spcAft>
                <a:spcPct val="0"/>
              </a:spcAft>
              <a:buClrTx/>
              <a:buSzTx/>
              <a:buFontTx/>
              <a:buNone/>
              <a:tabLst/>
              <a:defRPr/>
            </a:pPr>
            <a:r>
              <a:rPr kumimoji="1" lang="ja-JP" altLang="en-US" sz="1400" b="0" i="0" u="none" strike="noStrike" kern="1200" cap="none" spc="0" normalizeH="0" baseline="0" noProof="0" dirty="0" smtClean="0">
                <a:ln>
                  <a:noFill/>
                </a:ln>
                <a:effectLst/>
                <a:uLnTx/>
                <a:uFillTx/>
                <a:latin typeface="Arial" pitchFamily="34" charset="0"/>
                <a:ea typeface="ＭＳ Ｐゴシック" pitchFamily="50" charset="-128"/>
                <a:cs typeface="+mn-cs"/>
              </a:rPr>
              <a:t>○　現在の</a:t>
            </a:r>
            <a:r>
              <a:rPr kumimoji="1" lang="ja-JP" altLang="en-US" sz="1400" b="0" i="0" u="none" strike="noStrike" kern="1200" cap="none" spc="0" normalizeH="0" baseline="0" noProof="0" dirty="0" smtClean="0">
                <a:ln>
                  <a:noFill/>
                </a:ln>
                <a:effectLst/>
                <a:uLnTx/>
                <a:uFillTx/>
                <a:latin typeface="ＭＳ Ｐゴシック" panose="020B0600070205080204" pitchFamily="50" charset="-128"/>
                <a:ea typeface="ＭＳ Ｐゴシック" pitchFamily="50" charset="-128"/>
                <a:cs typeface="+mn-cs"/>
              </a:rPr>
              <a:t>介護</a:t>
            </a:r>
            <a:r>
              <a:rPr kumimoji="1" lang="ja-JP" altLang="en-US" sz="1400" b="0" i="0" u="none" strike="noStrike" kern="1200" cap="none" spc="0" normalizeH="0" baseline="0" noProof="0" dirty="0">
                <a:ln>
                  <a:noFill/>
                </a:ln>
                <a:effectLst/>
                <a:uLnTx/>
                <a:uFillTx/>
                <a:latin typeface="ＭＳ Ｐゴシック" panose="020B0600070205080204" pitchFamily="50" charset="-128"/>
                <a:ea typeface="ＭＳ Ｐゴシック" pitchFamily="50" charset="-128"/>
                <a:cs typeface="+mn-cs"/>
              </a:rPr>
              <a:t>分野に</a:t>
            </a:r>
            <a:r>
              <a:rPr kumimoji="1" lang="ja-JP" altLang="en-US" sz="1400" b="0" i="0" u="none" strike="noStrike" kern="1200" cap="none" spc="0" normalizeH="0" baseline="0" noProof="0" dirty="0" smtClean="0">
                <a:ln>
                  <a:noFill/>
                </a:ln>
                <a:effectLst/>
                <a:uLnTx/>
                <a:uFillTx/>
                <a:latin typeface="ＭＳ Ｐゴシック" panose="020B0600070205080204" pitchFamily="50" charset="-128"/>
                <a:ea typeface="ＭＳ Ｐゴシック" pitchFamily="50" charset="-128"/>
                <a:cs typeface="+mn-cs"/>
              </a:rPr>
              <a:t>おける人材不足は深刻であり、また、</a:t>
            </a:r>
            <a:r>
              <a:rPr kumimoji="1" lang="en-US" altLang="ja-JP" sz="1400" b="0" i="0" u="none" strike="noStrike" kern="1200" cap="none" spc="0" normalizeH="0" baseline="0" noProof="0" dirty="0" smtClean="0">
                <a:ln>
                  <a:noFill/>
                </a:ln>
                <a:effectLst/>
                <a:uLnTx/>
                <a:uFillTx/>
                <a:latin typeface="ＭＳ Ｐゴシック" panose="020B0600070205080204" pitchFamily="50" charset="-128"/>
                <a:ea typeface="ＭＳ Ｐゴシック" pitchFamily="50" charset="-128"/>
                <a:cs typeface="+mn-cs"/>
              </a:rPr>
              <a:t>2025</a:t>
            </a:r>
            <a:r>
              <a:rPr kumimoji="1" lang="ja-JP" altLang="en-US" sz="1400" b="0" i="0" u="none" strike="noStrike" kern="1200" cap="none" spc="0" normalizeH="0" baseline="0" noProof="0" dirty="0" smtClean="0">
                <a:ln>
                  <a:noFill/>
                </a:ln>
                <a:effectLst/>
                <a:uLnTx/>
                <a:uFillTx/>
                <a:latin typeface="ＭＳ Ｐゴシック" panose="020B0600070205080204" pitchFamily="50" charset="-128"/>
                <a:ea typeface="ＭＳ Ｐゴシック" pitchFamily="50" charset="-128"/>
                <a:cs typeface="+mn-cs"/>
              </a:rPr>
              <a:t>年以降、担い手となる現役世代の減少が顕著となる中で、地域の高齢者介護を支える人的基盤の確保を図るため、介護人材の確保や介護業務の効率化に係る取組を強化する。</a:t>
            </a:r>
            <a:endParaRPr kumimoji="1" lang="en-US" altLang="ja-JP" sz="1400" b="0" i="0" u="none" strike="noStrike" kern="1200" cap="none" spc="0" normalizeH="0" baseline="0" noProof="0" dirty="0" smtClean="0">
              <a:ln>
                <a:noFill/>
              </a:ln>
              <a:effectLst/>
              <a:uLnTx/>
              <a:uFillTx/>
              <a:latin typeface="ＭＳ Ｐゴシック" panose="020B0600070205080204" pitchFamily="50" charset="-128"/>
              <a:ea typeface="ＭＳ Ｐゴシック" pitchFamily="50" charset="-128"/>
              <a:cs typeface="+mn-cs"/>
            </a:endParaRPr>
          </a:p>
          <a:p>
            <a:pPr marL="180975" indent="-180975">
              <a:defRPr/>
            </a:pPr>
            <a:r>
              <a:rPr kumimoji="1" lang="ja-JP" altLang="en-US" sz="1400" b="0" i="0" u="none" strike="noStrike" kern="1200" cap="none" spc="0" normalizeH="0" baseline="0" noProof="0" dirty="0" smtClean="0">
                <a:ln>
                  <a:noFill/>
                </a:ln>
                <a:effectLst/>
                <a:uLnTx/>
                <a:uFillTx/>
                <a:latin typeface="ＭＳ Ｐゴシック" panose="020B0600070205080204" pitchFamily="50" charset="-128"/>
                <a:ea typeface="ＭＳ Ｐゴシック" pitchFamily="50" charset="-128"/>
                <a:cs typeface="+mn-cs"/>
              </a:rPr>
              <a:t>　</a:t>
            </a:r>
            <a:r>
              <a:rPr kumimoji="1" lang="ja-JP" altLang="en-US" sz="1400" b="0" i="0" u="none" strike="noStrike" kern="1200" cap="none" spc="0" normalizeH="0" noProof="0" dirty="0" smtClean="0">
                <a:ln>
                  <a:noFill/>
                </a:ln>
                <a:effectLst/>
                <a:uLnTx/>
                <a:uFillTx/>
                <a:latin typeface="ＭＳ Ｐゴシック" panose="020B0600070205080204" pitchFamily="50" charset="-128"/>
                <a:ea typeface="ＭＳ Ｐゴシック" pitchFamily="50" charset="-128"/>
                <a:cs typeface="+mn-cs"/>
              </a:rPr>
              <a:t> </a:t>
            </a:r>
            <a:r>
              <a:rPr lang="en-US" altLang="ja-JP" sz="1400" dirty="0" smtClean="0">
                <a:latin typeface="ＭＳ Ｐゴシック" panose="020B0600070205080204" pitchFamily="50" charset="-128"/>
              </a:rPr>
              <a:t>※</a:t>
            </a:r>
            <a:r>
              <a:rPr lang="ja-JP" altLang="en-US" sz="1400" dirty="0">
                <a:latin typeface="ＭＳ Ｐゴシック" panose="020B0600070205080204" pitchFamily="50" charset="-128"/>
              </a:rPr>
              <a:t>介護関係職種の有効求人倍率（平成</a:t>
            </a:r>
            <a:r>
              <a:rPr lang="en-US" altLang="ja-JP" sz="1400" dirty="0">
                <a:latin typeface="ＭＳ Ｐゴシック" panose="020B0600070205080204" pitchFamily="50" charset="-128"/>
              </a:rPr>
              <a:t>30</a:t>
            </a:r>
            <a:r>
              <a:rPr lang="ja-JP" altLang="en-US" sz="1400" dirty="0">
                <a:latin typeface="ＭＳ Ｐゴシック" panose="020B0600070205080204" pitchFamily="50" charset="-128"/>
              </a:rPr>
              <a:t>年度）は</a:t>
            </a:r>
            <a:r>
              <a:rPr lang="en-US" altLang="ja-JP" sz="1400" dirty="0">
                <a:latin typeface="ＭＳ Ｐゴシック" panose="020B0600070205080204" pitchFamily="50" charset="-128"/>
              </a:rPr>
              <a:t>3.95</a:t>
            </a:r>
            <a:r>
              <a:rPr lang="ja-JP" altLang="en-US" sz="1400" dirty="0">
                <a:latin typeface="ＭＳ Ｐゴシック" panose="020B0600070205080204" pitchFamily="50" charset="-128"/>
              </a:rPr>
              <a:t>倍。（全職種：</a:t>
            </a:r>
            <a:r>
              <a:rPr lang="en-US" altLang="ja-JP" sz="1400" dirty="0">
                <a:latin typeface="ＭＳ Ｐゴシック" panose="020B0600070205080204" pitchFamily="50" charset="-128"/>
              </a:rPr>
              <a:t>1.46</a:t>
            </a:r>
            <a:r>
              <a:rPr lang="ja-JP" altLang="en-US" sz="1400" dirty="0">
                <a:latin typeface="ＭＳ Ｐゴシック" panose="020B0600070205080204" pitchFamily="50" charset="-128"/>
              </a:rPr>
              <a:t>倍）　</a:t>
            </a:r>
            <a:endParaRPr lang="en-US" altLang="ja-JP" sz="1400" dirty="0">
              <a:latin typeface="ＭＳ Ｐゴシック" panose="020B0600070205080204" pitchFamily="50" charset="-128"/>
            </a:endParaRPr>
          </a:p>
          <a:p>
            <a:pPr marL="180975" marR="0" lvl="0" indent="-180975" algn="l" defTabSz="914400" rtl="0" eaLnBrk="1" fontAlgn="base" latinLnBrk="0" hangingPunct="1">
              <a:lnSpc>
                <a:spcPct val="100000"/>
              </a:lnSpc>
              <a:spcBef>
                <a:spcPct val="0"/>
              </a:spcBef>
              <a:spcAft>
                <a:spcPct val="0"/>
              </a:spcAft>
              <a:buClrTx/>
              <a:buSzTx/>
              <a:buFontTx/>
              <a:buNone/>
              <a:tabLst/>
              <a:defRPr/>
            </a:pPr>
            <a:endParaRPr kumimoji="1" lang="en-US" altLang="ja-JP" sz="1400" b="0" i="0" u="none" strike="noStrike" kern="1200" cap="none" spc="0" normalizeH="0" baseline="0" noProof="0" dirty="0" smtClean="0">
              <a:ln>
                <a:noFill/>
              </a:ln>
              <a:effectLst/>
              <a:uLnTx/>
              <a:uFillTx/>
              <a:latin typeface="ＭＳ Ｐゴシック" panose="020B0600070205080204" pitchFamily="50" charset="-128"/>
              <a:ea typeface="ＭＳ Ｐゴシック" pitchFamily="50" charset="-128"/>
              <a:cs typeface="+mn-cs"/>
            </a:endParaRPr>
          </a:p>
          <a:p>
            <a:pPr marL="180975" marR="0" lvl="0" indent="-180975" algn="l" defTabSz="914400" rtl="0" eaLnBrk="1" fontAlgn="base" latinLnBrk="0" hangingPunct="1">
              <a:lnSpc>
                <a:spcPct val="100000"/>
              </a:lnSpc>
              <a:spcBef>
                <a:spcPct val="0"/>
              </a:spcBef>
              <a:spcAft>
                <a:spcPct val="0"/>
              </a:spcAft>
              <a:buClrTx/>
              <a:buSzTx/>
              <a:buFontTx/>
              <a:buNone/>
              <a:tabLst/>
              <a:defRPr/>
            </a:pPr>
            <a:r>
              <a:rPr kumimoji="1" lang="ja-JP" altLang="en-US" sz="1200" b="0" i="0" u="none" strike="noStrike" kern="1200" cap="none" spc="0" normalizeH="0" baseline="0" noProof="0" dirty="0" smtClean="0">
                <a:ln>
                  <a:noFill/>
                </a:ln>
                <a:effectLst/>
                <a:uLnTx/>
                <a:uFillTx/>
              </a:rPr>
              <a:t>　</a:t>
            </a:r>
            <a:endParaRPr kumimoji="1" lang="ja-JP" altLang="en-US" sz="1200" b="0" i="0" u="none" strike="noStrike" kern="1200" cap="none" spc="0" normalizeH="0" baseline="0" noProof="0" dirty="0">
              <a:ln>
                <a:noFill/>
              </a:ln>
              <a:effectLst/>
              <a:uLnTx/>
              <a:uFillTx/>
            </a:endParaRPr>
          </a:p>
        </p:txBody>
      </p:sp>
      <p:sp>
        <p:nvSpPr>
          <p:cNvPr id="16" name="テキスト ボックス 15"/>
          <p:cNvSpPr txBox="1"/>
          <p:nvPr/>
        </p:nvSpPr>
        <p:spPr>
          <a:xfrm>
            <a:off x="282916" y="1870369"/>
            <a:ext cx="9280086" cy="1384995"/>
          </a:xfrm>
          <a:prstGeom prst="rect">
            <a:avLst/>
          </a:prstGeom>
          <a:noFill/>
        </p:spPr>
        <p:txBody>
          <a:bodyPr wrap="square" rtlCol="0">
            <a:spAutoFit/>
          </a:bodyPr>
          <a:lstStyle/>
          <a:p>
            <a:pPr marL="180975" marR="0" lvl="0" indent="-180975" algn="l" defTabSz="914400" rtl="0" eaLnBrk="1" fontAlgn="base" latinLnBrk="0" hangingPunct="1">
              <a:lnSpc>
                <a:spcPct val="100000"/>
              </a:lnSpc>
              <a:spcBef>
                <a:spcPct val="0"/>
              </a:spcBef>
              <a:spcAft>
                <a:spcPct val="0"/>
              </a:spcAft>
              <a:buClrTx/>
              <a:buSzTx/>
              <a:buFontTx/>
              <a:buNone/>
              <a:tabLst/>
              <a:defRPr/>
            </a:pPr>
            <a:r>
              <a:rPr kumimoji="1" lang="ja-JP" altLang="en-US" sz="1400" b="0" i="0" u="none" strike="noStrike" kern="1200" cap="none" spc="0" normalizeH="0" baseline="0" noProof="0" dirty="0" smtClean="0">
                <a:ln>
                  <a:noFill/>
                </a:ln>
                <a:solidFill>
                  <a:prstClr val="black"/>
                </a:solidFill>
                <a:effectLst/>
                <a:uLnTx/>
                <a:uFillTx/>
                <a:latin typeface="Arial" pitchFamily="34" charset="0"/>
                <a:ea typeface="ＭＳ Ｐゴシック" pitchFamily="50" charset="-128"/>
                <a:cs typeface="+mn-cs"/>
              </a:rPr>
              <a:t>○　地域の実情に応じて、都道府県と市町村の連携した取組が更に進むよう、介護保険事業（支援）計画の記載事項として、介護人材の確保・資質の向上や、その業務の効率化・質の向上に関する事項を追加する。</a:t>
            </a:r>
            <a:endParaRPr kumimoji="1" lang="en-US" altLang="ja-JP" sz="1400" b="0" i="0" u="none" strike="noStrike" kern="1200" cap="none" spc="0" normalizeH="0" baseline="0" noProof="0" dirty="0" smtClean="0">
              <a:ln>
                <a:noFill/>
              </a:ln>
              <a:solidFill>
                <a:prstClr val="black"/>
              </a:solidFill>
              <a:effectLst/>
              <a:uLnTx/>
              <a:uFillTx/>
              <a:latin typeface="Arial" pitchFamily="34" charset="0"/>
              <a:ea typeface="ＭＳ Ｐゴシック" pitchFamily="50" charset="-128"/>
              <a:cs typeface="+mn-cs"/>
            </a:endParaRPr>
          </a:p>
          <a:p>
            <a:pPr marL="180975" marR="0" lvl="0" indent="-180975" algn="l" defTabSz="914400" rtl="0" eaLnBrk="1" fontAlgn="base" latinLnBrk="0" hangingPunct="1">
              <a:lnSpc>
                <a:spcPct val="100000"/>
              </a:lnSpc>
              <a:spcBef>
                <a:spcPct val="0"/>
              </a:spcBef>
              <a:spcAft>
                <a:spcPct val="0"/>
              </a:spcAft>
              <a:buClrTx/>
              <a:buSzTx/>
              <a:buFontTx/>
              <a:buNone/>
              <a:tabLst/>
              <a:defRPr/>
            </a:pPr>
            <a:endParaRPr kumimoji="1" lang="en-US" altLang="ja-JP" sz="1400" b="0" i="0" u="none" strike="noStrike" kern="1200" cap="none" spc="0" normalizeH="0" baseline="0" noProof="0" dirty="0" smtClean="0">
              <a:ln>
                <a:noFill/>
              </a:ln>
              <a:solidFill>
                <a:prstClr val="black"/>
              </a:solidFill>
              <a:effectLst/>
              <a:uLnTx/>
              <a:uFillTx/>
              <a:latin typeface="Arial" pitchFamily="34" charset="0"/>
              <a:ea typeface="ＭＳ Ｐゴシック" pitchFamily="50" charset="-128"/>
              <a:cs typeface="+mn-cs"/>
            </a:endParaRPr>
          </a:p>
          <a:p>
            <a:pPr marL="180975" marR="0" lvl="0" indent="-180975" algn="l" defTabSz="914400" rtl="0" eaLnBrk="1" fontAlgn="base" latinLnBrk="0" hangingPunct="1">
              <a:lnSpc>
                <a:spcPct val="100000"/>
              </a:lnSpc>
              <a:spcBef>
                <a:spcPct val="0"/>
              </a:spcBef>
              <a:spcAft>
                <a:spcPct val="0"/>
              </a:spcAft>
              <a:buClrTx/>
              <a:buSzTx/>
              <a:buFontTx/>
              <a:buNone/>
              <a:tabLst/>
              <a:defRPr/>
            </a:pPr>
            <a:endParaRPr kumimoji="1" lang="en-US" altLang="ja-JP" sz="100" b="0" i="0" u="none" strike="noStrike" kern="1200" cap="none" spc="0" normalizeH="0" baseline="0" noProof="0" dirty="0" smtClean="0">
              <a:ln>
                <a:noFill/>
              </a:ln>
              <a:solidFill>
                <a:prstClr val="black"/>
              </a:solidFill>
              <a:effectLst/>
              <a:uLnTx/>
              <a:uFillTx/>
              <a:latin typeface="Arial" pitchFamily="34" charset="0"/>
              <a:ea typeface="ＭＳ Ｐゴシック" pitchFamily="50" charset="-128"/>
              <a:cs typeface="+mn-cs"/>
            </a:endParaRPr>
          </a:p>
          <a:p>
            <a:pPr marL="180975" marR="0" lvl="0" indent="-180975" algn="l" defTabSz="914400" rtl="0" eaLnBrk="1" fontAlgn="base" latinLnBrk="0" hangingPunct="1">
              <a:lnSpc>
                <a:spcPct val="100000"/>
              </a:lnSpc>
              <a:spcBef>
                <a:spcPct val="0"/>
              </a:spcBef>
              <a:spcAft>
                <a:spcPct val="0"/>
              </a:spcAft>
              <a:buClrTx/>
              <a:buSzTx/>
              <a:buFontTx/>
              <a:buNone/>
              <a:tabLst/>
              <a:defRPr/>
            </a:pPr>
            <a:r>
              <a:rPr kumimoji="1" lang="ja-JP" altLang="en-US" sz="1050" b="0" i="0" u="none" strike="noStrike" kern="1200" cap="none" spc="0" normalizeH="0" baseline="0" noProof="0" dirty="0" smtClean="0">
                <a:ln>
                  <a:noFill/>
                </a:ln>
                <a:solidFill>
                  <a:prstClr val="black"/>
                </a:solidFill>
                <a:effectLst/>
                <a:uLnTx/>
                <a:uFillTx/>
                <a:latin typeface="Arial" pitchFamily="34" charset="0"/>
                <a:ea typeface="ＭＳ Ｐゴシック" pitchFamily="50" charset="-128"/>
                <a:cs typeface="+mn-cs"/>
              </a:rPr>
              <a:t>　　　（</a:t>
            </a:r>
            <a:r>
              <a:rPr kumimoji="1" lang="en-US" altLang="ja-JP" sz="1050" b="0" i="0" u="none" strike="noStrike" kern="1200" cap="none" spc="0" normalizeH="0" baseline="0" noProof="0" dirty="0" smtClean="0">
                <a:ln>
                  <a:noFill/>
                </a:ln>
                <a:solidFill>
                  <a:prstClr val="black"/>
                </a:solidFill>
                <a:effectLst/>
                <a:uLnTx/>
                <a:uFillTx/>
                <a:latin typeface="Arial" pitchFamily="34" charset="0"/>
                <a:ea typeface="ＭＳ Ｐゴシック" pitchFamily="50" charset="-128"/>
                <a:cs typeface="+mn-cs"/>
              </a:rPr>
              <a:t>※</a:t>
            </a:r>
            <a:r>
              <a:rPr kumimoji="1" lang="ja-JP" altLang="en-US" sz="1050" b="0" i="0" u="none" strike="noStrike" kern="1200" cap="none" spc="0" normalizeH="0" baseline="0" noProof="0" dirty="0" smtClean="0">
                <a:ln>
                  <a:noFill/>
                </a:ln>
                <a:solidFill>
                  <a:prstClr val="black"/>
                </a:solidFill>
                <a:effectLst/>
                <a:uLnTx/>
                <a:uFillTx/>
                <a:latin typeface="Arial" pitchFamily="34" charset="0"/>
                <a:ea typeface="ＭＳ Ｐゴシック" pitchFamily="50" charset="-128"/>
                <a:cs typeface="+mn-cs"/>
              </a:rPr>
              <a:t>）現行法では都道府県の介護保険事業支援計画の記載</a:t>
            </a:r>
            <a:r>
              <a:rPr kumimoji="1" lang="ja-JP" altLang="en-US" sz="1050" b="0" i="0" u="none" strike="noStrike" kern="1200" cap="none" spc="0" normalizeH="0" baseline="0" noProof="0" dirty="0">
                <a:ln>
                  <a:noFill/>
                </a:ln>
                <a:solidFill>
                  <a:prstClr val="black"/>
                </a:solidFill>
                <a:effectLst/>
                <a:uLnTx/>
                <a:uFillTx/>
                <a:latin typeface="Arial" pitchFamily="34" charset="0"/>
                <a:ea typeface="ＭＳ Ｐゴシック" pitchFamily="50" charset="-128"/>
                <a:cs typeface="+mn-cs"/>
              </a:rPr>
              <a:t>事項</a:t>
            </a:r>
            <a:r>
              <a:rPr kumimoji="1" lang="ja-JP" altLang="en-US" sz="1050" b="0" i="0" u="none" strike="noStrike" kern="1200" cap="none" spc="0" normalizeH="0" baseline="0" noProof="0" dirty="0" smtClean="0">
                <a:ln>
                  <a:noFill/>
                </a:ln>
                <a:solidFill>
                  <a:prstClr val="black"/>
                </a:solidFill>
                <a:effectLst/>
                <a:uLnTx/>
                <a:uFillTx/>
                <a:latin typeface="Arial" pitchFamily="34" charset="0"/>
                <a:ea typeface="ＭＳ Ｐゴシック" pitchFamily="50" charset="-128"/>
                <a:cs typeface="+mn-cs"/>
              </a:rPr>
              <a:t>に「介護</a:t>
            </a:r>
            <a:r>
              <a:rPr kumimoji="1" lang="ja-JP" altLang="en-US" sz="1050" b="0" i="0" u="none" strike="noStrike" kern="1200" cap="none" spc="0" normalizeH="0" baseline="0" noProof="0" dirty="0">
                <a:ln>
                  <a:noFill/>
                </a:ln>
                <a:solidFill>
                  <a:prstClr val="black"/>
                </a:solidFill>
                <a:effectLst/>
                <a:uLnTx/>
                <a:uFillTx/>
                <a:latin typeface="Arial" pitchFamily="34" charset="0"/>
                <a:ea typeface="ＭＳ Ｐゴシック" pitchFamily="50" charset="-128"/>
                <a:cs typeface="+mn-cs"/>
              </a:rPr>
              <a:t>人材の確保・資質の</a:t>
            </a:r>
            <a:r>
              <a:rPr kumimoji="1" lang="ja-JP" altLang="en-US" sz="1050" b="0" i="0" u="none" strike="noStrike" kern="1200" cap="none" spc="0" normalizeH="0" baseline="0" noProof="0" dirty="0" smtClean="0">
                <a:ln>
                  <a:noFill/>
                </a:ln>
                <a:solidFill>
                  <a:prstClr val="black"/>
                </a:solidFill>
                <a:effectLst/>
                <a:uLnTx/>
                <a:uFillTx/>
                <a:latin typeface="Arial" pitchFamily="34" charset="0"/>
                <a:ea typeface="ＭＳ Ｐゴシック" pitchFamily="50" charset="-128"/>
                <a:cs typeface="+mn-cs"/>
              </a:rPr>
              <a:t>向上」に関する事項があるのみ。</a:t>
            </a:r>
            <a:endParaRPr kumimoji="1" lang="en-US" altLang="ja-JP" sz="100" b="0" i="0" u="none" strike="noStrike" kern="1200" cap="none" spc="0" normalizeH="0" baseline="0" noProof="0" dirty="0" smtClean="0">
              <a:ln>
                <a:noFill/>
              </a:ln>
              <a:solidFill>
                <a:prstClr val="black"/>
              </a:solidFill>
              <a:effectLst/>
              <a:uLnTx/>
              <a:uFillTx/>
              <a:latin typeface="Arial" pitchFamily="34" charset="0"/>
              <a:ea typeface="ＭＳ Ｐゴシック" pitchFamily="50" charset="-128"/>
              <a:cs typeface="+mn-cs"/>
            </a:endParaRPr>
          </a:p>
          <a:p>
            <a:pPr marL="180975" marR="0" lvl="0" indent="-180975" algn="l" defTabSz="914400" rtl="0" eaLnBrk="1" fontAlgn="base" latinLnBrk="0" hangingPunct="1">
              <a:lnSpc>
                <a:spcPct val="100000"/>
              </a:lnSpc>
              <a:spcBef>
                <a:spcPct val="0"/>
              </a:spcBef>
              <a:spcAft>
                <a:spcPct val="0"/>
              </a:spcAft>
              <a:buClrTx/>
              <a:buSzTx/>
              <a:buFontTx/>
              <a:buNone/>
              <a:tabLst/>
              <a:defRPr/>
            </a:pPr>
            <a:endParaRPr kumimoji="1" lang="en-US" altLang="ja-JP" sz="400" b="0" i="0" u="none" strike="noStrike" kern="1200" cap="none" spc="0" normalizeH="0" baseline="0" noProof="0" dirty="0" smtClean="0">
              <a:ln>
                <a:noFill/>
              </a:ln>
              <a:solidFill>
                <a:prstClr val="black"/>
              </a:solidFill>
              <a:effectLst/>
              <a:uLnTx/>
              <a:uFillTx/>
              <a:latin typeface="Arial" pitchFamily="34" charset="0"/>
              <a:ea typeface="ＭＳ Ｐゴシック" pitchFamily="50" charset="-128"/>
              <a:cs typeface="+mn-cs"/>
            </a:endParaRPr>
          </a:p>
          <a:p>
            <a:pPr marL="180975" marR="0" lvl="0" indent="-180975" algn="l" defTabSz="914400" rtl="0" eaLnBrk="1" fontAlgn="base" latinLnBrk="0" hangingPunct="1">
              <a:lnSpc>
                <a:spcPct val="100000"/>
              </a:lnSpc>
              <a:spcBef>
                <a:spcPct val="0"/>
              </a:spcBef>
              <a:spcAft>
                <a:spcPct val="0"/>
              </a:spcAft>
              <a:buClrTx/>
              <a:buSzTx/>
              <a:buFontTx/>
              <a:buNone/>
              <a:tabLst/>
              <a:defRPr/>
            </a:pPr>
            <a:endParaRPr kumimoji="1" lang="en-US" altLang="ja-JP" sz="100" b="0" i="0" u="none" strike="noStrike" kern="1200" cap="none" spc="0" normalizeH="0" baseline="0" noProof="0" dirty="0" smtClean="0">
              <a:ln>
                <a:noFill/>
              </a:ln>
              <a:solidFill>
                <a:prstClr val="black"/>
              </a:solidFill>
              <a:effectLst/>
              <a:uLnTx/>
              <a:uFillTx/>
              <a:latin typeface="Arial" pitchFamily="34" charset="0"/>
              <a:ea typeface="ＭＳ Ｐゴシック" pitchFamily="50" charset="-128"/>
              <a:cs typeface="+mn-cs"/>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400" b="0" i="0" u="none" strike="noStrike" kern="1200" cap="none" spc="0" normalizeH="0" baseline="0" noProof="0" dirty="0" smtClean="0">
                <a:ln>
                  <a:noFill/>
                </a:ln>
                <a:solidFill>
                  <a:prstClr val="black"/>
                </a:solidFill>
                <a:effectLst/>
                <a:uLnTx/>
                <a:uFillTx/>
                <a:latin typeface="Arial" pitchFamily="34" charset="0"/>
                <a:ea typeface="ＭＳ Ｐゴシック" pitchFamily="50" charset="-128"/>
                <a:cs typeface="+mn-cs"/>
              </a:rPr>
              <a:t>○　有料</a:t>
            </a:r>
            <a:r>
              <a:rPr kumimoji="1" lang="ja-JP" altLang="en-US" sz="1400" b="0" i="0" u="none" strike="noStrike" kern="1200" cap="none" spc="0" normalizeH="0" baseline="0" noProof="0" dirty="0">
                <a:ln>
                  <a:noFill/>
                </a:ln>
                <a:solidFill>
                  <a:prstClr val="black"/>
                </a:solidFill>
                <a:effectLst/>
                <a:uLnTx/>
                <a:uFillTx/>
                <a:latin typeface="Arial" pitchFamily="34" charset="0"/>
                <a:ea typeface="ＭＳ Ｐゴシック" pitchFamily="50" charset="-128"/>
                <a:cs typeface="+mn-cs"/>
              </a:rPr>
              <a:t>老人</a:t>
            </a:r>
            <a:r>
              <a:rPr kumimoji="1" lang="ja-JP" altLang="en-US" sz="1400" b="0" i="0" u="none" strike="noStrike" kern="1200" cap="none" spc="0" normalizeH="0" baseline="0" noProof="0" dirty="0" smtClean="0">
                <a:ln>
                  <a:noFill/>
                </a:ln>
                <a:solidFill>
                  <a:prstClr val="black"/>
                </a:solidFill>
                <a:effectLst/>
                <a:uLnTx/>
                <a:uFillTx/>
                <a:latin typeface="Arial" pitchFamily="34" charset="0"/>
                <a:ea typeface="ＭＳ Ｐゴシック" pitchFamily="50" charset="-128"/>
                <a:cs typeface="+mn-cs"/>
              </a:rPr>
              <a:t>ホームの設置等に係る届出事項の簡素化を図るための規定を整備する。</a:t>
            </a:r>
            <a:endParaRPr kumimoji="1" lang="en-US" altLang="ja-JP" sz="1400" b="0" i="0" u="none" strike="noStrike" kern="1200" cap="none" spc="0" normalizeH="0" baseline="0" noProof="0" dirty="0" smtClean="0">
              <a:ln>
                <a:noFill/>
              </a:ln>
              <a:solidFill>
                <a:prstClr val="black"/>
              </a:solidFill>
              <a:effectLst/>
              <a:uLnTx/>
              <a:uFillTx/>
              <a:latin typeface="Arial" pitchFamily="34" charset="0"/>
              <a:ea typeface="ＭＳ Ｐゴシック" pitchFamily="50" charset="-128"/>
              <a:cs typeface="+mn-cs"/>
            </a:endParaRPr>
          </a:p>
          <a:p>
            <a:pPr marL="0" marR="0" lvl="0" indent="0" algn="l" defTabSz="914400" rtl="0" eaLnBrk="1" fontAlgn="base" latinLnBrk="0" hangingPunct="1">
              <a:lnSpc>
                <a:spcPct val="100000"/>
              </a:lnSpc>
              <a:spcBef>
                <a:spcPct val="0"/>
              </a:spcBef>
              <a:spcAft>
                <a:spcPct val="0"/>
              </a:spcAft>
              <a:buClrTx/>
              <a:buSzTx/>
              <a:buFontTx/>
              <a:buNone/>
              <a:tabLst/>
              <a:defRPr/>
            </a:pPr>
            <a:endParaRPr kumimoji="1" lang="en-US" altLang="ja-JP" sz="100" b="0" i="0" u="none" strike="noStrike" kern="1200" cap="none" spc="0" normalizeH="0" baseline="0" noProof="0" dirty="0" smtClean="0">
              <a:ln>
                <a:noFill/>
              </a:ln>
              <a:solidFill>
                <a:prstClr val="black"/>
              </a:solidFill>
              <a:effectLst/>
              <a:uLnTx/>
              <a:uFillTx/>
              <a:latin typeface="Arial" pitchFamily="34" charset="0"/>
              <a:ea typeface="ＭＳ Ｐゴシック" pitchFamily="50" charset="-128"/>
              <a:cs typeface="+mn-cs"/>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050" b="0" i="0" u="none" strike="noStrike" kern="1200" cap="none" spc="0" normalizeH="0" baseline="0" noProof="0" dirty="0" smtClean="0">
                <a:ln>
                  <a:noFill/>
                </a:ln>
                <a:solidFill>
                  <a:prstClr val="black"/>
                </a:solidFill>
                <a:effectLst/>
                <a:uLnTx/>
                <a:uFillTx/>
                <a:latin typeface="Arial" pitchFamily="34" charset="0"/>
                <a:ea typeface="ＭＳ Ｐゴシック" pitchFamily="50" charset="-128"/>
                <a:cs typeface="+mn-cs"/>
              </a:rPr>
              <a:t>　　　（</a:t>
            </a:r>
            <a:r>
              <a:rPr kumimoji="1" lang="en-US" altLang="ja-JP" sz="1050" b="0" i="0" u="none" strike="noStrike" kern="1200" cap="none" spc="0" normalizeH="0" baseline="0" noProof="0" dirty="0" smtClean="0">
                <a:ln>
                  <a:noFill/>
                </a:ln>
                <a:solidFill>
                  <a:prstClr val="black"/>
                </a:solidFill>
                <a:effectLst/>
                <a:uLnTx/>
                <a:uFillTx/>
                <a:latin typeface="Arial" pitchFamily="34" charset="0"/>
                <a:ea typeface="ＭＳ Ｐゴシック" pitchFamily="50" charset="-128"/>
                <a:cs typeface="+mn-cs"/>
              </a:rPr>
              <a:t>※</a:t>
            </a:r>
            <a:r>
              <a:rPr kumimoji="1" lang="ja-JP" altLang="en-US" sz="1050" b="0" i="0" u="none" strike="noStrike" kern="1200" cap="none" spc="0" normalizeH="0" baseline="0" noProof="0" dirty="0" smtClean="0">
                <a:ln>
                  <a:noFill/>
                </a:ln>
                <a:solidFill>
                  <a:prstClr val="black"/>
                </a:solidFill>
                <a:effectLst/>
                <a:uLnTx/>
                <a:uFillTx/>
                <a:latin typeface="Arial" pitchFamily="34" charset="0"/>
                <a:ea typeface="ＭＳ Ｐゴシック" pitchFamily="50" charset="-128"/>
                <a:cs typeface="+mn-cs"/>
              </a:rPr>
              <a:t>）他の介護サービスの申請手続きは省令事項。</a:t>
            </a:r>
            <a:endParaRPr kumimoji="1" lang="en-US" altLang="ja-JP" sz="1050" b="0" i="0" u="none" strike="noStrike" kern="1200" cap="none" spc="0" normalizeH="0" baseline="0" noProof="0" dirty="0">
              <a:ln>
                <a:noFill/>
              </a:ln>
              <a:solidFill>
                <a:prstClr val="black"/>
              </a:solidFill>
              <a:effectLst/>
              <a:uLnTx/>
              <a:uFillTx/>
              <a:latin typeface="Arial" pitchFamily="34" charset="0"/>
              <a:ea typeface="ＭＳ Ｐゴシック" pitchFamily="50" charset="-128"/>
              <a:cs typeface="+mn-cs"/>
            </a:endParaRPr>
          </a:p>
        </p:txBody>
      </p:sp>
      <p:sp>
        <p:nvSpPr>
          <p:cNvPr id="17" name="正方形/長方形 16"/>
          <p:cNvSpPr/>
          <p:nvPr/>
        </p:nvSpPr>
        <p:spPr>
          <a:xfrm>
            <a:off x="221564" y="1533908"/>
            <a:ext cx="9481990" cy="1693386"/>
          </a:xfrm>
          <a:prstGeom prst="rect">
            <a:avLst/>
          </a:prstGeom>
          <a:noFill/>
          <a:ln w="19050" cmpd="sng">
            <a:solidFill>
              <a:schemeClr val="accent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marL="0" marR="0" lvl="0" indent="0" algn="l" defTabSz="963433" rtl="0" eaLnBrk="1" fontAlgn="auto" latinLnBrk="0" hangingPunct="1">
              <a:lnSpc>
                <a:spcPct val="100000"/>
              </a:lnSpc>
              <a:spcBef>
                <a:spcPts val="100"/>
              </a:spcBef>
              <a:spcAft>
                <a:spcPts val="0"/>
              </a:spcAft>
              <a:buClrTx/>
              <a:buSzTx/>
              <a:buFontTx/>
              <a:buNone/>
              <a:tabLst/>
              <a:defRPr/>
            </a:pPr>
            <a:endParaRPr kumimoji="1" lang="en-US" altLang="ja-JP" sz="15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eiryo UI" panose="020B0604030504040204" pitchFamily="50" charset="-128"/>
            </a:endParaRPr>
          </a:p>
        </p:txBody>
      </p:sp>
      <p:sp>
        <p:nvSpPr>
          <p:cNvPr id="14" name="正方形/長方形 13"/>
          <p:cNvSpPr/>
          <p:nvPr/>
        </p:nvSpPr>
        <p:spPr>
          <a:xfrm>
            <a:off x="205595" y="1532821"/>
            <a:ext cx="9505055" cy="360039"/>
          </a:xfrm>
          <a:prstGeom prst="rect">
            <a:avLst/>
          </a:prstGeom>
          <a:solidFill>
            <a:schemeClr val="accent1"/>
          </a:solidFill>
          <a:ln w="19050" cmpd="sng">
            <a:noFill/>
            <a:prstDash val="solid"/>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72000" tIns="72000" rIns="72000" bIns="72000" numCol="1" spcCol="0" rtlCol="0" fromWordArt="0" anchor="ctr" anchorCtr="0" forceAA="0" compatLnSpc="1">
            <a:prstTxWarp prst="textNoShape">
              <a:avLst/>
            </a:prstTxWarp>
            <a:noAutofit/>
          </a:bodyPr>
          <a:lstStyle>
            <a:defPPr>
              <a:defRPr lang="ja-JP"/>
            </a:defPPr>
            <a:lvl1pPr algn="l" rtl="0" fontAlgn="base">
              <a:spcBef>
                <a:spcPct val="0"/>
              </a:spcBef>
              <a:spcAft>
                <a:spcPct val="0"/>
              </a:spcAft>
              <a:defRPr kumimoji="1" kern="1200">
                <a:solidFill>
                  <a:schemeClr val="lt1"/>
                </a:solidFill>
                <a:latin typeface="+mn-lt"/>
                <a:ea typeface="+mn-ea"/>
                <a:cs typeface="+mn-cs"/>
              </a:defRPr>
            </a:lvl1pPr>
            <a:lvl2pPr marL="455232" indent="1588" algn="l" rtl="0" fontAlgn="base">
              <a:spcBef>
                <a:spcPct val="0"/>
              </a:spcBef>
              <a:spcAft>
                <a:spcPct val="0"/>
              </a:spcAft>
              <a:defRPr kumimoji="1" kern="1200">
                <a:solidFill>
                  <a:schemeClr val="lt1"/>
                </a:solidFill>
                <a:latin typeface="+mn-lt"/>
                <a:ea typeface="+mn-ea"/>
                <a:cs typeface="+mn-cs"/>
              </a:defRPr>
            </a:lvl2pPr>
            <a:lvl3pPr marL="912050" indent="1588" algn="l" rtl="0" fontAlgn="base">
              <a:spcBef>
                <a:spcPct val="0"/>
              </a:spcBef>
              <a:spcAft>
                <a:spcPct val="0"/>
              </a:spcAft>
              <a:defRPr kumimoji="1" kern="1200">
                <a:solidFill>
                  <a:schemeClr val="lt1"/>
                </a:solidFill>
                <a:latin typeface="+mn-lt"/>
                <a:ea typeface="+mn-ea"/>
                <a:cs typeface="+mn-cs"/>
              </a:defRPr>
            </a:lvl3pPr>
            <a:lvl4pPr marL="1368869" indent="1588" algn="l" rtl="0" fontAlgn="base">
              <a:spcBef>
                <a:spcPct val="0"/>
              </a:spcBef>
              <a:spcAft>
                <a:spcPct val="0"/>
              </a:spcAft>
              <a:defRPr kumimoji="1" kern="1200">
                <a:solidFill>
                  <a:schemeClr val="lt1"/>
                </a:solidFill>
                <a:latin typeface="+mn-lt"/>
                <a:ea typeface="+mn-ea"/>
                <a:cs typeface="+mn-cs"/>
              </a:defRPr>
            </a:lvl4pPr>
            <a:lvl5pPr marL="1825685" indent="1588" algn="l" rtl="0" fontAlgn="base">
              <a:spcBef>
                <a:spcPct val="0"/>
              </a:spcBef>
              <a:spcAft>
                <a:spcPct val="0"/>
              </a:spcAft>
              <a:defRPr kumimoji="1" kern="1200">
                <a:solidFill>
                  <a:schemeClr val="lt1"/>
                </a:solidFill>
                <a:latin typeface="+mn-lt"/>
                <a:ea typeface="+mn-ea"/>
                <a:cs typeface="+mn-cs"/>
              </a:defRPr>
            </a:lvl5pPr>
            <a:lvl6pPr marL="2284087" algn="l" defTabSz="913637" rtl="0" eaLnBrk="1" latinLnBrk="0" hangingPunct="1">
              <a:defRPr kumimoji="1" kern="1200">
                <a:solidFill>
                  <a:schemeClr val="lt1"/>
                </a:solidFill>
                <a:latin typeface="+mn-lt"/>
                <a:ea typeface="+mn-ea"/>
                <a:cs typeface="+mn-cs"/>
              </a:defRPr>
            </a:lvl6pPr>
            <a:lvl7pPr marL="2740905" algn="l" defTabSz="913637" rtl="0" eaLnBrk="1" latinLnBrk="0" hangingPunct="1">
              <a:defRPr kumimoji="1" kern="1200">
                <a:solidFill>
                  <a:schemeClr val="lt1"/>
                </a:solidFill>
                <a:latin typeface="+mn-lt"/>
                <a:ea typeface="+mn-ea"/>
                <a:cs typeface="+mn-cs"/>
              </a:defRPr>
            </a:lvl7pPr>
            <a:lvl8pPr marL="3197722" algn="l" defTabSz="913637" rtl="0" eaLnBrk="1" latinLnBrk="0" hangingPunct="1">
              <a:defRPr kumimoji="1" kern="1200">
                <a:solidFill>
                  <a:schemeClr val="lt1"/>
                </a:solidFill>
                <a:latin typeface="+mn-lt"/>
                <a:ea typeface="+mn-ea"/>
                <a:cs typeface="+mn-cs"/>
              </a:defRPr>
            </a:lvl8pPr>
            <a:lvl9pPr marL="3654540" algn="l" defTabSz="913637" rtl="0" eaLnBrk="1" latinLnBrk="0" hangingPunct="1">
              <a:defRPr kumimoji="1" kern="1200">
                <a:solidFill>
                  <a:schemeClr val="lt1"/>
                </a:solidFill>
                <a:latin typeface="+mn-lt"/>
                <a:ea typeface="+mn-ea"/>
                <a:cs typeface="+mn-cs"/>
              </a:defRPr>
            </a:lvl9pPr>
          </a:lstStyle>
          <a:p>
            <a:pPr marL="0" marR="0" lvl="0" indent="0" algn="l" defTabSz="963433" rtl="0" eaLnBrk="1" fontAlgn="auto" latinLnBrk="0" hangingPunct="1">
              <a:lnSpc>
                <a:spcPct val="100000"/>
              </a:lnSpc>
              <a:spcBef>
                <a:spcPts val="100"/>
              </a:spcBef>
              <a:spcAft>
                <a:spcPts val="0"/>
              </a:spcAft>
              <a:buClrTx/>
              <a:buSzTx/>
              <a:buFontTx/>
              <a:buNone/>
              <a:tabLst/>
              <a:defRPr/>
            </a:pPr>
            <a:r>
              <a:rPr kumimoji="1" lang="ja-JP" altLang="en-US" sz="1600" b="0" i="0" u="none" strike="noStrike" kern="1200" cap="none" spc="0" normalizeH="0" baseline="0" noProof="0" dirty="0" smtClean="0">
                <a:ln>
                  <a:noFill/>
                </a:ln>
                <a:solidFill>
                  <a:prstClr val="white"/>
                </a:solidFill>
                <a:effectLst/>
                <a:uLnTx/>
                <a:uFillTx/>
                <a:latin typeface="ＭＳ Ｐゴシック" panose="020B0600070205080204" pitchFamily="50" charset="-128"/>
                <a:ea typeface="ＭＳ Ｐゴシック" panose="020B0600070205080204" pitchFamily="50" charset="-128"/>
                <a:cs typeface="Meiryo UI" panose="020B0604030504040204" pitchFamily="50" charset="-128"/>
              </a:rPr>
              <a:t>　介護</a:t>
            </a:r>
            <a:r>
              <a:rPr kumimoji="1" lang="ja-JP" altLang="en-US" sz="1600" b="0" i="0" u="none" strike="noStrike" kern="1200" cap="none" spc="0" normalizeH="0" baseline="0" noProof="0" dirty="0">
                <a:ln>
                  <a:noFill/>
                </a:ln>
                <a:solidFill>
                  <a:prstClr val="white"/>
                </a:solidFill>
                <a:effectLst/>
                <a:uLnTx/>
                <a:uFillTx/>
                <a:latin typeface="ＭＳ Ｐゴシック" panose="020B0600070205080204" pitchFamily="50" charset="-128"/>
                <a:ea typeface="ＭＳ Ｐゴシック" panose="020B0600070205080204" pitchFamily="50" charset="-128"/>
                <a:cs typeface="Meiryo UI" panose="020B0604030504040204" pitchFamily="50" charset="-128"/>
              </a:rPr>
              <a:t>保険事業（支援）計画に基づく取組・事業者の負担軽減</a:t>
            </a:r>
          </a:p>
        </p:txBody>
      </p:sp>
      <p:sp>
        <p:nvSpPr>
          <p:cNvPr id="15" name="正方形/長方形 14"/>
          <p:cNvSpPr/>
          <p:nvPr/>
        </p:nvSpPr>
        <p:spPr>
          <a:xfrm>
            <a:off x="218785" y="3271916"/>
            <a:ext cx="9505056" cy="360039"/>
          </a:xfrm>
          <a:prstGeom prst="rect">
            <a:avLst/>
          </a:prstGeom>
          <a:solidFill>
            <a:schemeClr val="accent1"/>
          </a:solidFill>
          <a:ln w="19050" cmpd="sng">
            <a:noFill/>
            <a:prstDash val="solid"/>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72000" tIns="72000" rIns="72000" bIns="72000" numCol="1" spcCol="0" rtlCol="0" fromWordArt="0" anchor="ctr" anchorCtr="0" forceAA="0" compatLnSpc="1">
            <a:prstTxWarp prst="textNoShape">
              <a:avLst/>
            </a:prstTxWarp>
            <a:noAutofit/>
          </a:bodyPr>
          <a:lstStyle>
            <a:defPPr>
              <a:defRPr lang="ja-JP"/>
            </a:defPPr>
            <a:lvl1pPr algn="l" rtl="0" fontAlgn="base">
              <a:spcBef>
                <a:spcPct val="0"/>
              </a:spcBef>
              <a:spcAft>
                <a:spcPct val="0"/>
              </a:spcAft>
              <a:defRPr kumimoji="1" kern="1200">
                <a:solidFill>
                  <a:schemeClr val="lt1"/>
                </a:solidFill>
                <a:latin typeface="+mn-lt"/>
                <a:ea typeface="+mn-ea"/>
                <a:cs typeface="+mn-cs"/>
              </a:defRPr>
            </a:lvl1pPr>
            <a:lvl2pPr marL="455232" indent="1588" algn="l" rtl="0" fontAlgn="base">
              <a:spcBef>
                <a:spcPct val="0"/>
              </a:spcBef>
              <a:spcAft>
                <a:spcPct val="0"/>
              </a:spcAft>
              <a:defRPr kumimoji="1" kern="1200">
                <a:solidFill>
                  <a:schemeClr val="lt1"/>
                </a:solidFill>
                <a:latin typeface="+mn-lt"/>
                <a:ea typeface="+mn-ea"/>
                <a:cs typeface="+mn-cs"/>
              </a:defRPr>
            </a:lvl2pPr>
            <a:lvl3pPr marL="912050" indent="1588" algn="l" rtl="0" fontAlgn="base">
              <a:spcBef>
                <a:spcPct val="0"/>
              </a:spcBef>
              <a:spcAft>
                <a:spcPct val="0"/>
              </a:spcAft>
              <a:defRPr kumimoji="1" kern="1200">
                <a:solidFill>
                  <a:schemeClr val="lt1"/>
                </a:solidFill>
                <a:latin typeface="+mn-lt"/>
                <a:ea typeface="+mn-ea"/>
                <a:cs typeface="+mn-cs"/>
              </a:defRPr>
            </a:lvl3pPr>
            <a:lvl4pPr marL="1368869" indent="1588" algn="l" rtl="0" fontAlgn="base">
              <a:spcBef>
                <a:spcPct val="0"/>
              </a:spcBef>
              <a:spcAft>
                <a:spcPct val="0"/>
              </a:spcAft>
              <a:defRPr kumimoji="1" kern="1200">
                <a:solidFill>
                  <a:schemeClr val="lt1"/>
                </a:solidFill>
                <a:latin typeface="+mn-lt"/>
                <a:ea typeface="+mn-ea"/>
                <a:cs typeface="+mn-cs"/>
              </a:defRPr>
            </a:lvl4pPr>
            <a:lvl5pPr marL="1825685" indent="1588" algn="l" rtl="0" fontAlgn="base">
              <a:spcBef>
                <a:spcPct val="0"/>
              </a:spcBef>
              <a:spcAft>
                <a:spcPct val="0"/>
              </a:spcAft>
              <a:defRPr kumimoji="1" kern="1200">
                <a:solidFill>
                  <a:schemeClr val="lt1"/>
                </a:solidFill>
                <a:latin typeface="+mn-lt"/>
                <a:ea typeface="+mn-ea"/>
                <a:cs typeface="+mn-cs"/>
              </a:defRPr>
            </a:lvl5pPr>
            <a:lvl6pPr marL="2284087" algn="l" defTabSz="913637" rtl="0" eaLnBrk="1" latinLnBrk="0" hangingPunct="1">
              <a:defRPr kumimoji="1" kern="1200">
                <a:solidFill>
                  <a:schemeClr val="lt1"/>
                </a:solidFill>
                <a:latin typeface="+mn-lt"/>
                <a:ea typeface="+mn-ea"/>
                <a:cs typeface="+mn-cs"/>
              </a:defRPr>
            </a:lvl6pPr>
            <a:lvl7pPr marL="2740905" algn="l" defTabSz="913637" rtl="0" eaLnBrk="1" latinLnBrk="0" hangingPunct="1">
              <a:defRPr kumimoji="1" kern="1200">
                <a:solidFill>
                  <a:schemeClr val="lt1"/>
                </a:solidFill>
                <a:latin typeface="+mn-lt"/>
                <a:ea typeface="+mn-ea"/>
                <a:cs typeface="+mn-cs"/>
              </a:defRPr>
            </a:lvl7pPr>
            <a:lvl8pPr marL="3197722" algn="l" defTabSz="913637" rtl="0" eaLnBrk="1" latinLnBrk="0" hangingPunct="1">
              <a:defRPr kumimoji="1" kern="1200">
                <a:solidFill>
                  <a:schemeClr val="lt1"/>
                </a:solidFill>
                <a:latin typeface="+mn-lt"/>
                <a:ea typeface="+mn-ea"/>
                <a:cs typeface="+mn-cs"/>
              </a:defRPr>
            </a:lvl8pPr>
            <a:lvl9pPr marL="3654540" algn="l" defTabSz="913637" rtl="0" eaLnBrk="1" latinLnBrk="0" hangingPunct="1">
              <a:defRPr kumimoji="1" kern="1200">
                <a:solidFill>
                  <a:schemeClr val="lt1"/>
                </a:solidFill>
                <a:latin typeface="+mn-lt"/>
                <a:ea typeface="+mn-ea"/>
                <a:cs typeface="+mn-cs"/>
              </a:defRPr>
            </a:lvl9pPr>
          </a:lstStyle>
          <a:p>
            <a:pPr marL="0" marR="0" lvl="0" indent="0" algn="l" defTabSz="963433" rtl="0" eaLnBrk="1" fontAlgn="auto" latinLnBrk="0" hangingPunct="1">
              <a:lnSpc>
                <a:spcPct val="100000"/>
              </a:lnSpc>
              <a:spcBef>
                <a:spcPts val="100"/>
              </a:spcBef>
              <a:spcAft>
                <a:spcPts val="0"/>
              </a:spcAft>
              <a:buClrTx/>
              <a:buSzTx/>
              <a:buFontTx/>
              <a:buNone/>
              <a:tabLst/>
              <a:defRPr/>
            </a:pPr>
            <a:r>
              <a:rPr kumimoji="1" lang="ja-JP" altLang="en-US" sz="1600" b="0" i="0" u="none" strike="noStrike" kern="1200" cap="none" spc="0" normalizeH="0" baseline="0" noProof="0" dirty="0" smtClean="0">
                <a:ln>
                  <a:noFill/>
                </a:ln>
                <a:solidFill>
                  <a:prstClr val="white"/>
                </a:solidFill>
                <a:effectLst/>
                <a:uLnTx/>
                <a:uFillTx/>
                <a:latin typeface="ＭＳ Ｐゴシック" panose="020B0600070205080204" pitchFamily="50" charset="-128"/>
                <a:ea typeface="ＭＳ Ｐゴシック" panose="020B0600070205080204" pitchFamily="50" charset="-128"/>
                <a:cs typeface="Meiryo UI" panose="020B0604030504040204" pitchFamily="50" charset="-128"/>
              </a:rPr>
              <a:t>　介護</a:t>
            </a:r>
            <a:r>
              <a:rPr kumimoji="1" lang="ja-JP" altLang="en-US" sz="1600" b="0" i="0" u="none" strike="noStrike" kern="1200" cap="none" spc="0" normalizeH="0" baseline="0" noProof="0" dirty="0">
                <a:ln>
                  <a:noFill/>
                </a:ln>
                <a:solidFill>
                  <a:prstClr val="white"/>
                </a:solidFill>
                <a:effectLst/>
                <a:uLnTx/>
                <a:uFillTx/>
                <a:latin typeface="ＭＳ Ｐゴシック" panose="020B0600070205080204" pitchFamily="50" charset="-128"/>
                <a:ea typeface="ＭＳ Ｐゴシック" panose="020B0600070205080204" pitchFamily="50" charset="-128"/>
                <a:cs typeface="Meiryo UI" panose="020B0604030504040204" pitchFamily="50" charset="-128"/>
              </a:rPr>
              <a:t>福祉士養成施設卒業者への国家試験義務付けに係る経過措置延長</a:t>
            </a:r>
          </a:p>
        </p:txBody>
      </p:sp>
      <p:graphicFrame>
        <p:nvGraphicFramePr>
          <p:cNvPr id="4" name="オブジェクト 3"/>
          <p:cNvGraphicFramePr>
            <a:graphicFrameLocks noChangeAspect="1"/>
          </p:cNvGraphicFramePr>
          <p:nvPr>
            <p:extLst>
              <p:ext uri="{D42A27DB-BD31-4B8C-83A1-F6EECF244321}">
                <p14:modId xmlns:p14="http://schemas.microsoft.com/office/powerpoint/2010/main" val="1710123943"/>
              </p:ext>
            </p:extLst>
          </p:nvPr>
        </p:nvGraphicFramePr>
        <p:xfrm>
          <a:off x="196850" y="4494213"/>
          <a:ext cx="9477375" cy="2219325"/>
        </p:xfrm>
        <a:graphic>
          <a:graphicData uri="http://schemas.openxmlformats.org/presentationml/2006/ole">
            <mc:AlternateContent xmlns:mc="http://schemas.openxmlformats.org/markup-compatibility/2006">
              <mc:Choice xmlns:v="urn:schemas-microsoft-com:vml" Requires="v">
                <p:oleObj spid="_x0000_s1108" name="ワークシート" r:id="rId3" imgW="9915388" imgH="2324127" progId="Excel.Sheet.12">
                  <p:embed/>
                </p:oleObj>
              </mc:Choice>
              <mc:Fallback>
                <p:oleObj name="ワークシート" r:id="rId3" imgW="9915388" imgH="2324127" progId="Excel.Sheet.12">
                  <p:embed/>
                  <p:pic>
                    <p:nvPicPr>
                      <p:cNvPr id="4" name="オブジェクト 3"/>
                      <p:cNvPicPr/>
                      <p:nvPr/>
                    </p:nvPicPr>
                    <p:blipFill>
                      <a:blip r:embed="rId4"/>
                      <a:stretch>
                        <a:fillRect/>
                      </a:stretch>
                    </p:blipFill>
                    <p:spPr>
                      <a:xfrm>
                        <a:off x="196850" y="4494213"/>
                        <a:ext cx="9477375" cy="2219325"/>
                      </a:xfrm>
                      <a:prstGeom prst="rect">
                        <a:avLst/>
                      </a:prstGeom>
                    </p:spPr>
                  </p:pic>
                </p:oleObj>
              </mc:Fallback>
            </mc:AlternateContent>
          </a:graphicData>
        </a:graphic>
      </p:graphicFrame>
      <p:sp>
        <p:nvSpPr>
          <p:cNvPr id="5" name="テキスト ボックス 4"/>
          <p:cNvSpPr txBox="1"/>
          <p:nvPr/>
        </p:nvSpPr>
        <p:spPr>
          <a:xfrm>
            <a:off x="-2319808" y="2521747"/>
            <a:ext cx="9088192" cy="279628"/>
          </a:xfrm>
          <a:prstGeom prst="rect">
            <a:avLst/>
          </a:prstGeom>
          <a:noFill/>
        </p:spPr>
        <p:txBody>
          <a:bodyPr wrap="square" rtlCol="0">
            <a:spAutoFit/>
          </a:bodyPr>
          <a:lstStyle/>
          <a:p>
            <a:pPr marL="180975" lvl="0" indent="-180975">
              <a:lnSpc>
                <a:spcPts val="1600"/>
              </a:lnSpc>
              <a:defRPr/>
            </a:pPr>
            <a:r>
              <a:rPr lang="ja-JP" altLang="en-US" sz="1200" dirty="0">
                <a:solidFill>
                  <a:prstClr val="black"/>
                </a:solidFill>
                <a:latin typeface="ＭＳ Ｐゴシック" panose="020B0600070205080204" pitchFamily="50" charset="-128"/>
              </a:rPr>
              <a:t>　</a:t>
            </a:r>
            <a:endParaRPr kumimoji="1" lang="ja-JP" altLang="en-US" sz="1400" dirty="0"/>
          </a:p>
        </p:txBody>
      </p:sp>
      <p:sp>
        <p:nvSpPr>
          <p:cNvPr id="20" name="正方形/長方形 19"/>
          <p:cNvSpPr/>
          <p:nvPr/>
        </p:nvSpPr>
        <p:spPr>
          <a:xfrm>
            <a:off x="4396950" y="1149778"/>
            <a:ext cx="6426403" cy="307777"/>
          </a:xfrm>
          <a:prstGeom prst="rect">
            <a:avLst/>
          </a:prstGeom>
        </p:spPr>
        <p:txBody>
          <a:bodyPr wrap="square">
            <a:spAutoFit/>
          </a:bodyPr>
          <a:lstStyle/>
          <a:p>
            <a:r>
              <a:rPr lang="ja-JP" altLang="en-US" sz="1400" dirty="0">
                <a:latin typeface="+mn-ea"/>
                <a:ea typeface="+mn-ea"/>
              </a:rPr>
              <a:t>（</a:t>
            </a:r>
            <a:r>
              <a:rPr lang="ja-JP" altLang="en-US" sz="1400" dirty="0" smtClean="0">
                <a:latin typeface="+mn-ea"/>
                <a:ea typeface="+mn-ea"/>
              </a:rPr>
              <a:t>→介護人材の需要に見合った人材確保が図られる環境を整備する。）</a:t>
            </a:r>
            <a:endParaRPr lang="en-US" altLang="ja-JP" sz="1400" dirty="0" smtClean="0">
              <a:latin typeface="+mn-ea"/>
              <a:ea typeface="+mn-ea"/>
            </a:endParaRPr>
          </a:p>
        </p:txBody>
      </p:sp>
      <p:sp>
        <p:nvSpPr>
          <p:cNvPr id="22" name="正方形/長方形 21"/>
          <p:cNvSpPr/>
          <p:nvPr/>
        </p:nvSpPr>
        <p:spPr>
          <a:xfrm>
            <a:off x="4819842" y="2324002"/>
            <a:ext cx="5580620" cy="253916"/>
          </a:xfrm>
          <a:prstGeom prst="rect">
            <a:avLst/>
          </a:prstGeom>
        </p:spPr>
        <p:txBody>
          <a:bodyPr wrap="square">
            <a:spAutoFit/>
          </a:bodyPr>
          <a:lstStyle/>
          <a:p>
            <a:r>
              <a:rPr lang="ja-JP" altLang="en-US" sz="1050" dirty="0" smtClean="0">
                <a:latin typeface="+mn-ea"/>
                <a:ea typeface="+mn-ea"/>
              </a:rPr>
              <a:t>（→市町村</a:t>
            </a:r>
            <a:r>
              <a:rPr lang="ja-JP" altLang="en-US" sz="1050" dirty="0">
                <a:latin typeface="+mn-ea"/>
                <a:ea typeface="+mn-ea"/>
              </a:rPr>
              <a:t>・都道府県の介護保険事業（支援）計画に</a:t>
            </a:r>
            <a:r>
              <a:rPr lang="ja-JP" altLang="en-US" sz="1050" dirty="0" smtClean="0">
                <a:latin typeface="+mn-ea"/>
                <a:ea typeface="+mn-ea"/>
              </a:rPr>
              <a:t>おける対応率</a:t>
            </a:r>
            <a:r>
              <a:rPr lang="en-US" altLang="ja-JP" sz="1050" dirty="0" smtClean="0">
                <a:latin typeface="+mn-ea"/>
                <a:ea typeface="+mn-ea"/>
              </a:rPr>
              <a:t>100</a:t>
            </a:r>
            <a:r>
              <a:rPr lang="ja-JP" altLang="en-US" sz="1050" dirty="0" smtClean="0">
                <a:latin typeface="+mn-ea"/>
                <a:ea typeface="+mn-ea"/>
              </a:rPr>
              <a:t>％を目指す。）</a:t>
            </a:r>
            <a:endParaRPr lang="en-US" altLang="ja-JP" sz="1050" dirty="0" smtClean="0">
              <a:latin typeface="+mn-ea"/>
              <a:ea typeface="+mn-ea"/>
            </a:endParaRPr>
          </a:p>
        </p:txBody>
      </p:sp>
    </p:spTree>
    <p:extLst>
      <p:ext uri="{BB962C8B-B14F-4D97-AF65-F5344CB8AC3E}">
        <p14:creationId xmlns:p14="http://schemas.microsoft.com/office/powerpoint/2010/main" val="50264401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a:xfrm>
            <a:off x="9682046" y="6600634"/>
            <a:ext cx="223954" cy="257369"/>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2D8002D-B5B0-4BAC-B1F6-782DDCCE6D9C}" type="slidenum">
              <a:rPr kumimoji="1" lang="ja-JP" altLang="en-US" sz="1200" b="0" i="0" u="none" strike="noStrike" kern="1200" cap="none" spc="0" normalizeH="0" baseline="0" noProof="0" smtClean="0">
                <a:ln>
                  <a:noFill/>
                </a:ln>
                <a:solidFill>
                  <a:prstClr val="black"/>
                </a:solidFill>
                <a:effectLst/>
                <a:uLnTx/>
                <a:uFillTx/>
                <a:latin typeface="Calibri"/>
                <a:ea typeface="Meiryo UI" panose="020B060403050404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1" lang="ja-JP" altLang="en-US" sz="1200" b="0" i="0" u="none" strike="noStrike" kern="1200" cap="none" spc="0" normalizeH="0" baseline="0" noProof="0" dirty="0">
              <a:ln>
                <a:noFill/>
              </a:ln>
              <a:solidFill>
                <a:prstClr val="black"/>
              </a:solidFill>
              <a:effectLst/>
              <a:uLnTx/>
              <a:uFillTx/>
              <a:latin typeface="Calibri"/>
              <a:ea typeface="Meiryo UI" panose="020B0604030504040204" pitchFamily="50" charset="-128"/>
              <a:cs typeface="+mn-cs"/>
            </a:endParaRPr>
          </a:p>
        </p:txBody>
      </p:sp>
      <p:sp>
        <p:nvSpPr>
          <p:cNvPr id="19" name="額縁 18"/>
          <p:cNvSpPr/>
          <p:nvPr/>
        </p:nvSpPr>
        <p:spPr>
          <a:xfrm>
            <a:off x="-15552" y="-27384"/>
            <a:ext cx="9921552" cy="404664"/>
          </a:xfrm>
          <a:prstGeom prst="bevel">
            <a:avLst>
              <a:gd name="adj" fmla="val 2421"/>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tab pos="8429625" algn="l"/>
              </a:tabLst>
              <a:defRPr/>
            </a:pPr>
            <a:r>
              <a:rPr kumimoji="1" lang="ja-JP" altLang="en-US" sz="1600" b="0" i="0" u="none" strike="noStrike" kern="1200" cap="none" spc="0" normalizeH="0" baseline="0" noProof="0" dirty="0" smtClean="0">
                <a:ln>
                  <a:noFill/>
                </a:ln>
                <a:solidFill>
                  <a:prstClr val="white"/>
                </a:solidFill>
                <a:effectLst/>
                <a:uLnTx/>
                <a:uFillTx/>
                <a:latin typeface="HGPｺﾞｼｯｸE" panose="020B0900000000000000" pitchFamily="50" charset="-128"/>
                <a:ea typeface="HGPｺﾞｼｯｸE" panose="020B0900000000000000" pitchFamily="50" charset="-128"/>
                <a:cs typeface="メイリオ" panose="020B0604030504040204" pitchFamily="50" charset="-128"/>
              </a:rPr>
              <a:t>５．社会福祉連携推進法人制度の創設</a:t>
            </a:r>
            <a:endParaRPr kumimoji="1" lang="ja-JP" altLang="en-US" sz="1600" b="0" i="0" u="none" strike="noStrike" kern="1200" cap="none" spc="0" normalizeH="0" baseline="0" noProof="0" dirty="0">
              <a:ln>
                <a:noFill/>
              </a:ln>
              <a:solidFill>
                <a:prstClr val="white"/>
              </a:solidFill>
              <a:effectLst/>
              <a:uLnTx/>
              <a:uFillTx/>
              <a:latin typeface="HGPｺﾞｼｯｸE" panose="020B0900000000000000" pitchFamily="50" charset="-128"/>
              <a:ea typeface="HGPｺﾞｼｯｸE" panose="020B0900000000000000" pitchFamily="50" charset="-128"/>
              <a:cs typeface="メイリオ" panose="020B0604030504040204" pitchFamily="50" charset="-128"/>
            </a:endParaRPr>
          </a:p>
        </p:txBody>
      </p:sp>
      <p:grpSp>
        <p:nvGrpSpPr>
          <p:cNvPr id="4" name="グループ化 3"/>
          <p:cNvGrpSpPr/>
          <p:nvPr/>
        </p:nvGrpSpPr>
        <p:grpSpPr>
          <a:xfrm>
            <a:off x="182542" y="469091"/>
            <a:ext cx="9540916" cy="1421759"/>
            <a:chOff x="236619" y="440668"/>
            <a:chExt cx="9540916" cy="1392420"/>
          </a:xfrm>
        </p:grpSpPr>
        <p:sp>
          <p:nvSpPr>
            <p:cNvPr id="21" name="角丸四角形 20"/>
            <p:cNvSpPr/>
            <p:nvPr/>
          </p:nvSpPr>
          <p:spPr>
            <a:xfrm>
              <a:off x="236619" y="440668"/>
              <a:ext cx="9540916" cy="1392420"/>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 name="正方形/長方形 21"/>
            <p:cNvSpPr/>
            <p:nvPr/>
          </p:nvSpPr>
          <p:spPr>
            <a:xfrm>
              <a:off x="290625" y="476673"/>
              <a:ext cx="9432905" cy="1356415"/>
            </a:xfrm>
            <a:prstGeom prst="rect">
              <a:avLst/>
            </a:prstGeom>
          </p:spPr>
          <p:txBody>
            <a:bodyPr wrap="square">
              <a:spAutoFit/>
            </a:bodyPr>
            <a:lstStyle/>
            <a:p>
              <a:pPr marL="180975" indent="-180975"/>
              <a:r>
                <a:rPr lang="ja-JP" altLang="en-US" sz="1400" dirty="0" smtClean="0">
                  <a:latin typeface="+mn-ea"/>
                  <a:ea typeface="+mn-ea"/>
                </a:rPr>
                <a:t>○　人口動態の変化や福祉ニーズの複雑化・複合化の中で、社会</a:t>
              </a:r>
              <a:r>
                <a:rPr lang="ja-JP" altLang="en-US" sz="1400" dirty="0">
                  <a:latin typeface="+mn-ea"/>
                  <a:ea typeface="+mn-ea"/>
                </a:rPr>
                <a:t>福祉</a:t>
              </a:r>
              <a:r>
                <a:rPr lang="ja-JP" altLang="en-US" sz="1400" dirty="0" smtClean="0">
                  <a:latin typeface="+mn-ea"/>
                  <a:ea typeface="+mn-ea"/>
                </a:rPr>
                <a:t>法人は、社会</a:t>
              </a:r>
              <a:r>
                <a:rPr lang="ja-JP" altLang="en-US" sz="1400" dirty="0">
                  <a:latin typeface="+mn-ea"/>
                  <a:ea typeface="+mn-ea"/>
                </a:rPr>
                <a:t>福祉法人の</a:t>
              </a:r>
              <a:r>
                <a:rPr lang="ja-JP" altLang="en-US" sz="1400" dirty="0" smtClean="0">
                  <a:latin typeface="+mn-ea"/>
                  <a:ea typeface="+mn-ea"/>
                </a:rPr>
                <a:t>経営基盤</a:t>
              </a:r>
              <a:r>
                <a:rPr lang="ja-JP" altLang="en-US" sz="1400" dirty="0">
                  <a:latin typeface="+mn-ea"/>
                  <a:ea typeface="+mn-ea"/>
                </a:rPr>
                <a:t>の強化を図るとともに</a:t>
              </a:r>
              <a:r>
                <a:rPr lang="ja-JP" altLang="en-US" sz="1400" dirty="0" smtClean="0">
                  <a:latin typeface="+mn-ea"/>
                  <a:ea typeface="+mn-ea"/>
                </a:rPr>
                <a:t>、こうした福祉</a:t>
              </a:r>
              <a:r>
                <a:rPr lang="ja-JP" altLang="en-US" sz="1400" dirty="0">
                  <a:latin typeface="+mn-ea"/>
                  <a:ea typeface="+mn-ea"/>
                </a:rPr>
                <a:t>ニーズに</a:t>
              </a:r>
              <a:r>
                <a:rPr lang="ja-JP" altLang="en-US" sz="1400" dirty="0" smtClean="0">
                  <a:latin typeface="+mn-ea"/>
                  <a:ea typeface="+mn-ea"/>
                </a:rPr>
                <a:t>対応することが</a:t>
              </a:r>
              <a:r>
                <a:rPr lang="ja-JP" altLang="en-US" sz="1400" dirty="0">
                  <a:latin typeface="+mn-ea"/>
                  <a:ea typeface="+mn-ea"/>
                </a:rPr>
                <a:t>求</a:t>
              </a:r>
              <a:r>
                <a:rPr lang="ja-JP" altLang="en-US" sz="1400" dirty="0" smtClean="0">
                  <a:latin typeface="+mn-ea"/>
                  <a:ea typeface="+mn-ea"/>
                </a:rPr>
                <a:t>められてい</a:t>
              </a:r>
              <a:r>
                <a:rPr lang="ja-JP" altLang="en-US" sz="1400" dirty="0">
                  <a:latin typeface="+mn-ea"/>
                  <a:ea typeface="+mn-ea"/>
                </a:rPr>
                <a:t>る</a:t>
              </a:r>
              <a:r>
                <a:rPr lang="ja-JP" altLang="en-US" sz="1400" dirty="0" smtClean="0">
                  <a:latin typeface="+mn-ea"/>
                  <a:ea typeface="+mn-ea"/>
                </a:rPr>
                <a:t>。</a:t>
              </a:r>
              <a:endParaRPr lang="en-US" altLang="ja-JP" sz="1400" dirty="0" smtClean="0">
                <a:latin typeface="+mn-ea"/>
                <a:ea typeface="+mn-ea"/>
              </a:endParaRPr>
            </a:p>
            <a:p>
              <a:pPr marL="180975" indent="-180975"/>
              <a:r>
                <a:rPr lang="ja-JP" altLang="en-US" sz="1400" dirty="0" smtClean="0">
                  <a:latin typeface="+mn-ea"/>
                  <a:ea typeface="+mn-ea"/>
                </a:rPr>
                <a:t>○　このため、社会福祉法人間の連携方策として、「社会</a:t>
              </a:r>
              <a:r>
                <a:rPr lang="ja-JP" altLang="en-US" sz="1400" dirty="0">
                  <a:latin typeface="+mn-ea"/>
                  <a:ea typeface="+mn-ea"/>
                </a:rPr>
                <a:t>福祉協議会や法人間の緩やかな連携」、「合併、事業譲渡</a:t>
              </a:r>
              <a:r>
                <a:rPr lang="ja-JP" altLang="en-US" sz="1400" dirty="0" smtClean="0">
                  <a:latin typeface="+mn-ea"/>
                  <a:ea typeface="+mn-ea"/>
                </a:rPr>
                <a:t>」、「社会福祉法人の新設」に加え、新た</a:t>
              </a:r>
              <a:r>
                <a:rPr lang="ja-JP" altLang="en-US" sz="1400" dirty="0">
                  <a:latin typeface="+mn-ea"/>
                  <a:ea typeface="+mn-ea"/>
                </a:rPr>
                <a:t>な選択肢の一つとして、社会福祉法人を中核とする非営利連携法人である「社会福祉連携推進</a:t>
              </a:r>
              <a:r>
                <a:rPr lang="ja-JP" altLang="en-US" sz="1400" dirty="0" smtClean="0">
                  <a:latin typeface="+mn-ea"/>
                  <a:ea typeface="+mn-ea"/>
                </a:rPr>
                <a:t>法人」</a:t>
              </a:r>
              <a:r>
                <a:rPr lang="ja-JP" altLang="en-US" sz="1400" dirty="0">
                  <a:latin typeface="+mn-ea"/>
                  <a:ea typeface="+mn-ea"/>
                </a:rPr>
                <a:t>を創設する</a:t>
              </a:r>
              <a:r>
                <a:rPr lang="ja-JP" altLang="en-US" sz="1400" dirty="0" smtClean="0">
                  <a:latin typeface="+mn-ea"/>
                  <a:ea typeface="+mn-ea"/>
                </a:rPr>
                <a:t>。</a:t>
              </a:r>
              <a:endParaRPr lang="en-US" altLang="ja-JP" sz="1400" dirty="0">
                <a:latin typeface="+mn-ea"/>
                <a:ea typeface="+mn-ea"/>
              </a:endParaRPr>
            </a:p>
            <a:p>
              <a:pPr marL="180975" indent="-180975"/>
              <a:r>
                <a:rPr lang="ja-JP" altLang="en-US" sz="1400" dirty="0" smtClean="0">
                  <a:latin typeface="+mn-ea"/>
                  <a:ea typeface="+mn-ea"/>
                </a:rPr>
                <a:t>　　</a:t>
              </a:r>
              <a:r>
                <a:rPr lang="ja-JP" altLang="en-US" sz="1200" dirty="0" smtClean="0">
                  <a:latin typeface="+mn-ea"/>
                  <a:ea typeface="+mn-ea"/>
                </a:rPr>
                <a:t>（</a:t>
              </a:r>
              <a:r>
                <a:rPr lang="en-US" altLang="ja-JP" sz="1200" dirty="0" smtClean="0">
                  <a:latin typeface="+mn-ea"/>
                  <a:ea typeface="+mn-ea"/>
                </a:rPr>
                <a:t>※</a:t>
              </a:r>
              <a:r>
                <a:rPr lang="ja-JP" altLang="en-US" sz="1200" dirty="0" smtClean="0">
                  <a:latin typeface="+mn-ea"/>
                  <a:ea typeface="+mn-ea"/>
                </a:rPr>
                <a:t>）</a:t>
              </a:r>
              <a:r>
                <a:rPr lang="ja-JP" altLang="en-US" sz="1200" dirty="0">
                  <a:latin typeface="+mn-ea"/>
                  <a:ea typeface="+mn-ea"/>
                </a:rPr>
                <a:t>　</a:t>
              </a:r>
              <a:r>
                <a:rPr lang="ja-JP" altLang="en-US" sz="1200" dirty="0" smtClean="0">
                  <a:latin typeface="+mn-ea"/>
                  <a:ea typeface="+mn-ea"/>
                </a:rPr>
                <a:t>合併</a:t>
              </a:r>
              <a:r>
                <a:rPr lang="ja-JP" altLang="en-US" sz="1200" dirty="0">
                  <a:latin typeface="+mn-ea"/>
                  <a:ea typeface="+mn-ea"/>
                </a:rPr>
                <a:t>認可件数は</a:t>
              </a:r>
              <a:r>
                <a:rPr lang="ja-JP" altLang="en-US" sz="1200" dirty="0" smtClean="0">
                  <a:latin typeface="+mn-ea"/>
                  <a:ea typeface="+mn-ea"/>
                </a:rPr>
                <a:t>、年間</a:t>
              </a:r>
              <a:r>
                <a:rPr lang="en-US" altLang="ja-JP" sz="1200" dirty="0" smtClean="0">
                  <a:latin typeface="+mn-ea"/>
                  <a:ea typeface="+mn-ea"/>
                </a:rPr>
                <a:t>10</a:t>
              </a:r>
              <a:r>
                <a:rPr lang="ja-JP" altLang="en-US" sz="1200" dirty="0" smtClean="0">
                  <a:latin typeface="+mn-ea"/>
                  <a:ea typeface="+mn-ea"/>
                </a:rPr>
                <a:t>～</a:t>
              </a:r>
              <a:r>
                <a:rPr lang="en-US" altLang="ja-JP" sz="1200" dirty="0" smtClean="0">
                  <a:latin typeface="+mn-ea"/>
                  <a:ea typeface="+mn-ea"/>
                </a:rPr>
                <a:t>20</a:t>
              </a:r>
              <a:r>
                <a:rPr lang="ja-JP" altLang="en-US" sz="1200" dirty="0" smtClean="0">
                  <a:latin typeface="+mn-ea"/>
                  <a:ea typeface="+mn-ea"/>
                </a:rPr>
                <a:t>件程度。</a:t>
              </a:r>
              <a:endParaRPr lang="en-US" altLang="ja-JP" sz="1200" dirty="0" smtClean="0">
                <a:latin typeface="+mn-ea"/>
                <a:ea typeface="+mn-ea"/>
              </a:endParaRPr>
            </a:p>
          </p:txBody>
        </p:sp>
      </p:grpSp>
      <p:grpSp>
        <p:nvGrpSpPr>
          <p:cNvPr id="5" name="グループ化 4"/>
          <p:cNvGrpSpPr/>
          <p:nvPr/>
        </p:nvGrpSpPr>
        <p:grpSpPr>
          <a:xfrm>
            <a:off x="359343" y="2168860"/>
            <a:ext cx="9187314" cy="4486735"/>
            <a:chOff x="440575" y="1803048"/>
            <a:chExt cx="9187314" cy="4486735"/>
          </a:xfrm>
        </p:grpSpPr>
        <p:sp>
          <p:nvSpPr>
            <p:cNvPr id="52" name="正方形/長方形 51"/>
            <p:cNvSpPr/>
            <p:nvPr/>
          </p:nvSpPr>
          <p:spPr>
            <a:xfrm>
              <a:off x="440575" y="2041431"/>
              <a:ext cx="7978338" cy="4248352"/>
            </a:xfrm>
            <a:prstGeom prst="rect">
              <a:avLst/>
            </a:prstGeom>
            <a:ln w="28575">
              <a:solidFill>
                <a:schemeClr val="accent1"/>
              </a:solidFill>
            </a:ln>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396" tIns="127280" rIns="91396" bIns="45706" numCol="1" spcCol="0" rtlCol="0" fromWordArt="0" anchor="t" anchorCtr="0" forceAA="0" compatLnSpc="1">
              <a:prstTxWarp prst="textNoShape">
                <a:avLst/>
              </a:prstTxWarp>
              <a:noAutofit/>
            </a:bodyPr>
            <a:lstStyle/>
            <a:p>
              <a:pPr marL="0" marR="0" lvl="0" indent="0" algn="l" defTabSz="912845" rtl="0" eaLnBrk="1" fontAlgn="auto" latinLnBrk="0" hangingPunct="1">
                <a:lnSpc>
                  <a:spcPct val="100000"/>
                </a:lnSpc>
                <a:spcBef>
                  <a:spcPts val="0"/>
                </a:spcBef>
                <a:spcAft>
                  <a:spcPts val="0"/>
                </a:spcAft>
                <a:buClrTx/>
                <a:buSzTx/>
                <a:buFontTx/>
                <a:buNone/>
                <a:tabLst/>
                <a:defRPr/>
              </a:pPr>
              <a:endParaRPr kumimoji="1" lang="en-US" altLang="ja-JP" sz="1398"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2845" rtl="0" eaLnBrk="1" fontAlgn="auto" latinLnBrk="0" hangingPunct="1">
                <a:lnSpc>
                  <a:spcPct val="100000"/>
                </a:lnSpc>
                <a:spcBef>
                  <a:spcPts val="0"/>
                </a:spcBef>
                <a:spcAft>
                  <a:spcPts val="0"/>
                </a:spcAft>
                <a:buClrTx/>
                <a:buSzTx/>
                <a:buFontTx/>
                <a:buNone/>
                <a:tabLst/>
                <a:defRPr/>
              </a:pPr>
              <a:endParaRPr kumimoji="1" lang="en-US" altLang="ja-JP" sz="1398"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2845" rtl="0" eaLnBrk="1" fontAlgn="auto" latinLnBrk="0" hangingPunct="1">
                <a:lnSpc>
                  <a:spcPct val="100000"/>
                </a:lnSpc>
                <a:spcBef>
                  <a:spcPts val="0"/>
                </a:spcBef>
                <a:spcAft>
                  <a:spcPts val="0"/>
                </a:spcAft>
                <a:buClrTx/>
                <a:buSzTx/>
                <a:buFontTx/>
                <a:buNone/>
                <a:tabLst/>
                <a:defRPr/>
              </a:pPr>
              <a:endParaRPr kumimoji="1" lang="en-US" altLang="ja-JP" sz="1398"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231093" marR="0" lvl="0" indent="-231093" algn="l" defTabSz="912845"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p:txBody>
        </p:sp>
        <p:sp>
          <p:nvSpPr>
            <p:cNvPr id="87" name="正方形/長方形 86"/>
            <p:cNvSpPr/>
            <p:nvPr/>
          </p:nvSpPr>
          <p:spPr>
            <a:xfrm>
              <a:off x="8572420" y="2055884"/>
              <a:ext cx="348591" cy="267684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vert="eaVert" lIns="96498" tIns="48257" rIns="96498" bIns="48257" rtlCol="0" anchor="ctr"/>
            <a:lstStyle/>
            <a:p>
              <a:pPr marL="0" marR="0" lvl="0" indent="0" algn="ctr" defTabSz="965004"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cs typeface="Meiryo UI" panose="020B0604030504040204" pitchFamily="50" charset="-128"/>
                </a:rPr>
                <a:t>要件を満たしたものを認定</a:t>
              </a:r>
              <a:r>
                <a:rPr kumimoji="1" lang="ja-JP" altLang="en-US" sz="12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eiryo UI" panose="020B0604030504040204" pitchFamily="50" charset="-128"/>
                </a:rPr>
                <a:t>・監督</a:t>
              </a:r>
            </a:p>
          </p:txBody>
        </p:sp>
        <p:sp>
          <p:nvSpPr>
            <p:cNvPr id="88" name="左矢印 87"/>
            <p:cNvSpPr/>
            <p:nvPr/>
          </p:nvSpPr>
          <p:spPr>
            <a:xfrm>
              <a:off x="8474619" y="2070471"/>
              <a:ext cx="474825" cy="224153"/>
            </a:xfrm>
            <a:prstGeom prst="leftArrow">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200" b="0" i="0" u="none" strike="noStrike" kern="120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sp>
          <p:nvSpPr>
            <p:cNvPr id="53" name="正方形/長方形 52"/>
            <p:cNvSpPr/>
            <p:nvPr/>
          </p:nvSpPr>
          <p:spPr>
            <a:xfrm>
              <a:off x="604459" y="2132833"/>
              <a:ext cx="2916000" cy="314858"/>
            </a:xfrm>
            <a:prstGeom prst="rect">
              <a:avLst/>
            </a:prstGeom>
            <a:solidFill>
              <a:schemeClr val="tx2">
                <a:lumMod val="20000"/>
                <a:lumOff val="8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87787" tIns="43900" rIns="87787" bIns="43900" rtlCol="0" anchor="ctr"/>
            <a:lstStyle/>
            <a:p>
              <a:pPr marL="0" marR="0" lvl="0" indent="0" algn="ctr" defTabSz="914334"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4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社員総会</a:t>
              </a:r>
              <a:r>
                <a:rPr kumimoji="1" lang="en-US" altLang="ja-JP" sz="14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0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（連携法人に関する事項の決議）</a:t>
              </a:r>
              <a:endParaRPr kumimoji="1" lang="en-US" altLang="ja-JP"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endParaRPr>
            </a:p>
          </p:txBody>
        </p:sp>
        <p:sp>
          <p:nvSpPr>
            <p:cNvPr id="56" name="左矢印 55"/>
            <p:cNvSpPr/>
            <p:nvPr/>
          </p:nvSpPr>
          <p:spPr>
            <a:xfrm>
              <a:off x="3616507" y="2182738"/>
              <a:ext cx="1956504" cy="692295"/>
            </a:xfrm>
            <a:prstGeom prst="leftArrow">
              <a:avLst>
                <a:gd name="adj1" fmla="val 62461"/>
                <a:gd name="adj2" fmla="val 50000"/>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87787" tIns="43900" rIns="87787" bIns="43900" rtlCol="0" anchor="ctr"/>
            <a:lstStyle/>
            <a:p>
              <a:pPr marL="0" marR="0" lvl="0" indent="0" algn="ctr" defTabSz="914334" rtl="0" eaLnBrk="1" fontAlgn="auto" latinLnBrk="0" hangingPunct="1">
                <a:lnSpc>
                  <a:spcPct val="100000"/>
                </a:lnSpc>
                <a:spcBef>
                  <a:spcPts val="0"/>
                </a:spcBef>
                <a:spcAft>
                  <a:spcPts val="0"/>
                </a:spcAft>
                <a:buClrTx/>
                <a:buSzTx/>
                <a:buFontTx/>
                <a:buNone/>
                <a:tabLst/>
                <a:defRPr/>
              </a:pPr>
              <a:endParaRPr kumimoji="1" lang="ja-JP" altLang="en-US" sz="1897" b="0" i="0" u="none" strike="noStrike" kern="120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sp>
          <p:nvSpPr>
            <p:cNvPr id="61" name="正方形/長方形 60"/>
            <p:cNvSpPr/>
            <p:nvPr/>
          </p:nvSpPr>
          <p:spPr>
            <a:xfrm>
              <a:off x="3554703" y="2231667"/>
              <a:ext cx="2198328" cy="5530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87787" tIns="43900" rIns="87787" bIns="43900" rtlCol="0" anchor="ctr"/>
            <a:lstStyle/>
            <a:p>
              <a:pPr marL="0" marR="0" lvl="0" indent="0" algn="ctr" defTabSz="914334"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意見具申</a:t>
              </a:r>
              <a:endPar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ctr" defTabSz="914334"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（社員総会、理事会は意見を尊重）</a:t>
              </a:r>
            </a:p>
          </p:txBody>
        </p:sp>
        <p:sp>
          <p:nvSpPr>
            <p:cNvPr id="64" name="正方形/長方形 63"/>
            <p:cNvSpPr/>
            <p:nvPr/>
          </p:nvSpPr>
          <p:spPr>
            <a:xfrm>
              <a:off x="604460" y="2733264"/>
              <a:ext cx="2916000" cy="290491"/>
            </a:xfrm>
            <a:prstGeom prst="rect">
              <a:avLst/>
            </a:prstGeom>
            <a:solidFill>
              <a:schemeClr val="tx2">
                <a:lumMod val="20000"/>
                <a:lumOff val="8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87787" tIns="43900" rIns="87787" bIns="43900" rtlCol="0" anchor="ctr"/>
            <a:lstStyle/>
            <a:p>
              <a:pPr marL="0" marR="0" lvl="0" indent="0" algn="ctr" defTabSz="914334"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理事会</a:t>
              </a:r>
              <a:r>
                <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（理事６名以上及び監事２名以上）</a:t>
              </a:r>
              <a:endParaRPr kumimoji="1" lang="en-US" altLang="ja-JP" sz="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p:txBody>
        </p:sp>
        <p:sp>
          <p:nvSpPr>
            <p:cNvPr id="66" name="正方形/長方形 65"/>
            <p:cNvSpPr/>
            <p:nvPr/>
          </p:nvSpPr>
          <p:spPr>
            <a:xfrm>
              <a:off x="1890098" y="2441735"/>
              <a:ext cx="1669964" cy="3043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87787" tIns="43900" rIns="87787" bIns="43900" rtlCol="0" anchor="ctr"/>
            <a:lstStyle/>
            <a:p>
              <a:pPr marL="0" marR="0" lvl="0" indent="0" algn="ctr" defTabSz="914334"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連携法人の業務を執行</a:t>
              </a:r>
              <a:endPar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p:txBody>
        </p:sp>
        <p:sp>
          <p:nvSpPr>
            <p:cNvPr id="67" name="右矢印 66"/>
            <p:cNvSpPr/>
            <p:nvPr/>
          </p:nvSpPr>
          <p:spPr>
            <a:xfrm rot="16200000">
              <a:off x="1820789" y="2512095"/>
              <a:ext cx="252000" cy="144000"/>
            </a:xfrm>
            <a:prstGeom prst="rightArrow">
              <a:avLst/>
            </a:prstGeom>
            <a:ln w="9525">
              <a:solidFill>
                <a:schemeClr val="tx1"/>
              </a:solidFill>
            </a:ln>
          </p:spPr>
          <p:style>
            <a:lnRef idx="2">
              <a:schemeClr val="accent6"/>
            </a:lnRef>
            <a:fillRef idx="1">
              <a:schemeClr val="lt1"/>
            </a:fillRef>
            <a:effectRef idx="0">
              <a:schemeClr val="accent6"/>
            </a:effectRef>
            <a:fontRef idx="minor">
              <a:schemeClr val="dk1"/>
            </a:fontRef>
          </p:style>
          <p:txBody>
            <a:bodyPr lIns="80657" tIns="40330" rIns="80657" bIns="40330" rtlCol="0" anchor="ctr"/>
            <a:lstStyle/>
            <a:p>
              <a:pPr marL="0" marR="0" lvl="0" indent="0" algn="ctr" defTabSz="914334" rtl="0" eaLnBrk="1" fontAlgn="auto" latinLnBrk="0" hangingPunct="1">
                <a:lnSpc>
                  <a:spcPct val="100000"/>
                </a:lnSpc>
                <a:spcBef>
                  <a:spcPts val="0"/>
                </a:spcBef>
                <a:spcAft>
                  <a:spcPts val="0"/>
                </a:spcAft>
                <a:buClrTx/>
                <a:buSzTx/>
                <a:buFontTx/>
                <a:buNone/>
                <a:tabLst/>
                <a:defRPr/>
              </a:pPr>
              <a:endParaRPr kumimoji="1" lang="ja-JP" altLang="en-US" sz="1897"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
          <p:nvSpPr>
            <p:cNvPr id="28" name="正方形/長方形 27"/>
            <p:cNvSpPr/>
            <p:nvPr/>
          </p:nvSpPr>
          <p:spPr>
            <a:xfrm>
              <a:off x="534213" y="3023755"/>
              <a:ext cx="7695151" cy="3262432"/>
            </a:xfrm>
            <a:prstGeom prst="rect">
              <a:avLst/>
            </a:prstGeom>
          </p:spPr>
          <p:txBody>
            <a:bodyPr wrap="square">
              <a:spAutoFit/>
            </a:bodyPr>
            <a:lstStyle/>
            <a:p>
              <a:pPr marL="92075" marR="0" lvl="0" indent="-92075" algn="l" defTabSz="963433" rtl="0" eaLnBrk="1" fontAlgn="auto" latinLnBrk="0" hangingPunct="1">
                <a:lnSpc>
                  <a:spcPct val="100000"/>
                </a:lnSpc>
                <a:spcBef>
                  <a:spcPts val="600"/>
                </a:spcBef>
                <a:spcAft>
                  <a:spcPts val="0"/>
                </a:spcAft>
                <a:buClrTx/>
                <a:buSzTx/>
                <a:buFontTx/>
                <a:buNone/>
                <a:tabLst/>
                <a:defRPr/>
              </a:pPr>
              <a:r>
                <a:rPr kumimoji="1" lang="en-US" altLang="ja-JP" sz="14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cs typeface="Meiryo UI" panose="020B0604030504040204" pitchFamily="50" charset="-128"/>
                </a:rPr>
                <a:t>【</a:t>
              </a:r>
              <a:r>
                <a:rPr kumimoji="1" lang="ja-JP" altLang="en-US"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eiryo UI" panose="020B0604030504040204" pitchFamily="50" charset="-128"/>
                </a:rPr>
                <a:t>社員の範囲</a:t>
              </a:r>
              <a:r>
                <a:rPr kumimoji="1" lang="en-US" altLang="ja-JP"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eiryo UI" panose="020B0604030504040204" pitchFamily="50" charset="-128"/>
                </a:rPr>
                <a:t>】</a:t>
              </a:r>
            </a:p>
            <a:p>
              <a:pPr marL="92075" lvl="0" indent="-92075" defTabSz="963433" fontAlgn="auto">
                <a:spcBef>
                  <a:spcPts val="0"/>
                </a:spcBef>
                <a:spcAft>
                  <a:spcPts val="0"/>
                </a:spcAft>
                <a:defRPr/>
              </a:pPr>
              <a:r>
                <a:rPr kumimoji="1" lang="ja-JP" altLang="en-US"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eiryo UI" panose="020B0604030504040204" pitchFamily="50" charset="-128"/>
                </a:rPr>
                <a:t>　</a:t>
              </a:r>
              <a:r>
                <a:rPr kumimoji="1" lang="ja-JP" altLang="en-US" sz="14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cs typeface="Meiryo UI" panose="020B0604030504040204" pitchFamily="50" charset="-128"/>
                </a:rPr>
                <a:t>・　</a:t>
              </a:r>
              <a:r>
                <a:rPr lang="ja-JP" altLang="en-US" sz="1400" dirty="0" smtClean="0">
                  <a:solidFill>
                    <a:prstClr val="black"/>
                  </a:solidFill>
                  <a:latin typeface="ＭＳ Ｐゴシック" panose="020B0600070205080204" pitchFamily="50" charset="-128"/>
                  <a:cs typeface="Meiryo UI" panose="020B0604030504040204" pitchFamily="50" charset="-128"/>
                </a:rPr>
                <a:t>社会</a:t>
              </a:r>
              <a:r>
                <a:rPr lang="ja-JP" altLang="en-US" sz="1400" dirty="0">
                  <a:solidFill>
                    <a:prstClr val="black"/>
                  </a:solidFill>
                  <a:latin typeface="ＭＳ Ｐゴシック" panose="020B0600070205080204" pitchFamily="50" charset="-128"/>
                  <a:cs typeface="Meiryo UI" panose="020B0604030504040204" pitchFamily="50" charset="-128"/>
                </a:rPr>
                <a:t>福祉法人その他社会福祉事業を経営する</a:t>
              </a:r>
              <a:r>
                <a:rPr lang="ja-JP" altLang="en-US" sz="1400" dirty="0" smtClean="0">
                  <a:solidFill>
                    <a:prstClr val="black"/>
                  </a:solidFill>
                  <a:latin typeface="ＭＳ Ｐゴシック" panose="020B0600070205080204" pitchFamily="50" charset="-128"/>
                  <a:cs typeface="Meiryo UI" panose="020B0604030504040204" pitchFamily="50" charset="-128"/>
                </a:rPr>
                <a:t>者</a:t>
              </a:r>
              <a:endParaRPr lang="en-US" altLang="ja-JP" sz="1400" dirty="0">
                <a:solidFill>
                  <a:prstClr val="black"/>
                </a:solidFill>
                <a:latin typeface="ＭＳ Ｐゴシック" panose="020B0600070205080204" pitchFamily="50" charset="-128"/>
                <a:cs typeface="Meiryo UI" panose="020B0604030504040204" pitchFamily="50" charset="-128"/>
              </a:endParaRPr>
            </a:p>
            <a:p>
              <a:pPr marL="92075" lvl="0" indent="-92075" defTabSz="963433" fontAlgn="auto">
                <a:spcBef>
                  <a:spcPts val="0"/>
                </a:spcBef>
                <a:spcAft>
                  <a:spcPts val="0"/>
                </a:spcAft>
                <a:defRPr/>
              </a:pPr>
              <a:r>
                <a:rPr lang="ja-JP" altLang="en-US" sz="1400" dirty="0" smtClean="0">
                  <a:solidFill>
                    <a:prstClr val="black"/>
                  </a:solidFill>
                  <a:latin typeface="ＭＳ Ｐゴシック" panose="020B0600070205080204" pitchFamily="50" charset="-128"/>
                  <a:cs typeface="Meiryo UI" panose="020B0604030504040204" pitchFamily="50" charset="-128"/>
                </a:rPr>
                <a:t>　・　社会</a:t>
              </a:r>
              <a:r>
                <a:rPr lang="ja-JP" altLang="en-US" sz="1400" dirty="0">
                  <a:solidFill>
                    <a:prstClr val="black"/>
                  </a:solidFill>
                  <a:latin typeface="ＭＳ Ｐゴシック" panose="020B0600070205080204" pitchFamily="50" charset="-128"/>
                  <a:cs typeface="Meiryo UI" panose="020B0604030504040204" pitchFamily="50" charset="-128"/>
                </a:rPr>
                <a:t>福祉法人の経営基盤を強化するために必要な</a:t>
              </a:r>
              <a:r>
                <a:rPr lang="ja-JP" altLang="en-US" sz="1400" dirty="0" smtClean="0">
                  <a:solidFill>
                    <a:prstClr val="black"/>
                  </a:solidFill>
                  <a:latin typeface="ＭＳ Ｐゴシック" panose="020B0600070205080204" pitchFamily="50" charset="-128"/>
                  <a:cs typeface="Meiryo UI" panose="020B0604030504040204" pitchFamily="50" charset="-128"/>
                </a:rPr>
                <a:t>者</a:t>
              </a:r>
              <a:endParaRPr lang="en-US" altLang="ja-JP" sz="1400" dirty="0" smtClean="0">
                <a:solidFill>
                  <a:prstClr val="black"/>
                </a:solidFill>
                <a:latin typeface="ＭＳ Ｐゴシック" panose="020B0600070205080204" pitchFamily="50" charset="-128"/>
                <a:cs typeface="Meiryo UI" panose="020B0604030504040204" pitchFamily="50" charset="-128"/>
              </a:endParaRPr>
            </a:p>
            <a:p>
              <a:pPr marL="92075" lvl="0" indent="-92075" defTabSz="963433" fontAlgn="auto">
                <a:spcBef>
                  <a:spcPts val="0"/>
                </a:spcBef>
                <a:spcAft>
                  <a:spcPts val="0"/>
                </a:spcAft>
                <a:defRPr/>
              </a:pPr>
              <a:endParaRPr kumimoji="1" lang="en-US" altLang="ja-JP" sz="5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eiryo UI" panose="020B0604030504040204" pitchFamily="50" charset="-128"/>
              </a:endParaRPr>
            </a:p>
            <a:p>
              <a:pPr marL="92075" lvl="0" indent="-92075" defTabSz="963433" fontAlgn="auto">
                <a:spcBef>
                  <a:spcPts val="0"/>
                </a:spcBef>
                <a:spcAft>
                  <a:spcPts val="0"/>
                </a:spcAft>
                <a:defRPr/>
              </a:pPr>
              <a:r>
                <a:rPr kumimoji="1" lang="en-US" altLang="ja-JP" sz="14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cs typeface="Meiryo UI" panose="020B0604030504040204" pitchFamily="50" charset="-128"/>
                </a:rPr>
                <a:t>【</a:t>
              </a:r>
              <a:r>
                <a:rPr kumimoji="1" lang="ja-JP" altLang="en-US" sz="14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cs typeface="Meiryo UI" panose="020B0604030504040204" pitchFamily="50" charset="-128"/>
                </a:rPr>
                <a:t>社会福祉連携推進業務</a:t>
              </a:r>
              <a:r>
                <a:rPr kumimoji="1" lang="en-US" altLang="ja-JP" sz="14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cs typeface="Meiryo UI" panose="020B0604030504040204" pitchFamily="50" charset="-128"/>
                </a:rPr>
                <a:t>】</a:t>
              </a:r>
              <a:r>
                <a:rPr kumimoji="1" lang="ja-JP" altLang="en-US"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eiryo UI" panose="020B0604030504040204" pitchFamily="50" charset="-128"/>
                </a:rPr>
                <a:t>　</a:t>
              </a:r>
              <a:endParaRPr kumimoji="1" lang="en-US" altLang="ja-JP" sz="14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cs typeface="Meiryo UI" panose="020B0604030504040204" pitchFamily="50" charset="-128"/>
              </a:endParaRPr>
            </a:p>
            <a:p>
              <a:pPr marL="92075" marR="0" lvl="0" indent="-92075" algn="l" defTabSz="963433" rtl="0" eaLnBrk="1" fontAlgn="auto" latinLnBrk="0" hangingPunct="1">
                <a:lnSpc>
                  <a:spcPct val="100000"/>
                </a:lnSpc>
                <a:spcBef>
                  <a:spcPts val="600"/>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eiryo UI" panose="020B0604030504040204" pitchFamily="50" charset="-128"/>
                </a:rPr>
                <a:t>　・　地域共生社会の実現に資する業務の実施に向けた種別を超えた連携支援</a:t>
              </a:r>
              <a:endParaRPr kumimoji="1" lang="en-US" altLang="ja-JP"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eiryo UI" panose="020B0604030504040204" pitchFamily="50" charset="-128"/>
              </a:endParaRPr>
            </a:p>
            <a:p>
              <a:pPr marL="273050" marR="0" lvl="0" indent="-273050" algn="l" defTabSz="912845"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eiryo UI" panose="020B0604030504040204" pitchFamily="50" charset="-128"/>
                </a:rPr>
                <a:t>　・　災害対応に係る連携体制の</a:t>
              </a:r>
              <a:r>
                <a:rPr kumimoji="1" lang="ja-JP" altLang="en-US" sz="14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cs typeface="Meiryo UI" panose="020B0604030504040204" pitchFamily="50" charset="-128"/>
                </a:rPr>
                <a:t>整備</a:t>
              </a:r>
              <a:endParaRPr kumimoji="1" lang="en-US" altLang="ja-JP" sz="14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cs typeface="Meiryo UI" panose="020B0604030504040204" pitchFamily="50" charset="-128"/>
              </a:endParaRPr>
            </a:p>
            <a:p>
              <a:pPr marL="273050" lvl="0" indent="-273050" defTabSz="912845" fontAlgn="auto">
                <a:spcBef>
                  <a:spcPts val="0"/>
                </a:spcBef>
                <a:spcAft>
                  <a:spcPts val="0"/>
                </a:spcAft>
                <a:defRPr/>
              </a:pPr>
              <a:r>
                <a:rPr lang="ja-JP" altLang="en-US" sz="1400" dirty="0" smtClean="0">
                  <a:solidFill>
                    <a:prstClr val="black"/>
                  </a:solidFill>
                  <a:latin typeface="ＭＳ Ｐゴシック" panose="020B0600070205080204" pitchFamily="50" charset="-128"/>
                  <a:cs typeface="Meiryo UI" panose="020B0604030504040204" pitchFamily="50" charset="-128"/>
                </a:rPr>
                <a:t>　・</a:t>
              </a:r>
              <a:r>
                <a:rPr lang="ja-JP" altLang="en-US" sz="1400" dirty="0">
                  <a:solidFill>
                    <a:prstClr val="black"/>
                  </a:solidFill>
                  <a:latin typeface="ＭＳ Ｐゴシック" panose="020B0600070205080204" pitchFamily="50" charset="-128"/>
                  <a:cs typeface="Meiryo UI" panose="020B0604030504040204" pitchFamily="50" charset="-128"/>
                </a:rPr>
                <a:t>　社会福祉事業の経営に関する支援</a:t>
              </a:r>
            </a:p>
            <a:p>
              <a:pPr marL="273050" lvl="0" indent="-273050" defTabSz="912845" fontAlgn="auto">
                <a:spcBef>
                  <a:spcPts val="0"/>
                </a:spcBef>
                <a:spcAft>
                  <a:spcPts val="0"/>
                </a:spcAft>
                <a:defRPr/>
              </a:pPr>
              <a:r>
                <a:rPr lang="ja-JP" altLang="en-US" sz="1400" dirty="0">
                  <a:solidFill>
                    <a:prstClr val="black"/>
                  </a:solidFill>
                  <a:latin typeface="ＭＳ Ｐゴシック" panose="020B0600070205080204" pitchFamily="50" charset="-128"/>
                  <a:cs typeface="Meiryo UI" panose="020B0604030504040204" pitchFamily="50" charset="-128"/>
                </a:rPr>
                <a:t>　・　社員である社会福祉法人への資金の貸付　　</a:t>
              </a:r>
              <a:endParaRPr kumimoji="1" lang="en-US" altLang="ja-JP"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eiryo UI" panose="020B0604030504040204" pitchFamily="50" charset="-128"/>
              </a:endParaRPr>
            </a:p>
            <a:p>
              <a:pPr marL="273050" marR="0" lvl="0" indent="-273050" algn="l" defTabSz="912845"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eiryo UI" panose="020B0604030504040204" pitchFamily="50" charset="-128"/>
                </a:rPr>
                <a:t>　・　福祉人材不足への対応（福祉人材の確保や人材育成）</a:t>
              </a:r>
              <a:endParaRPr kumimoji="1" lang="en-US" altLang="ja-JP"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eiryo UI" panose="020B0604030504040204" pitchFamily="50" charset="-128"/>
              </a:endParaRPr>
            </a:p>
            <a:p>
              <a:pPr marL="273050" marR="0" lvl="0" indent="-273050" algn="l" defTabSz="912845"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eiryo UI" panose="020B0604030504040204" pitchFamily="50" charset="-128"/>
                </a:rPr>
                <a:t>　・　</a:t>
              </a:r>
              <a:r>
                <a:rPr kumimoji="1" lang="ja-JP" altLang="en-US" sz="14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cs typeface="Meiryo UI" panose="020B0604030504040204" pitchFamily="50" charset="-128"/>
                </a:rPr>
                <a:t>設備、物資の共同購入</a:t>
              </a:r>
              <a:r>
                <a:rPr kumimoji="1" lang="ja-JP" altLang="en-US"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eiryo UI" panose="020B0604030504040204" pitchFamily="50" charset="-128"/>
                </a:rPr>
                <a:t>　　</a:t>
              </a:r>
              <a:endParaRPr kumimoji="1" lang="en-US" altLang="ja-JP"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eiryo UI" panose="020B0604030504040204" pitchFamily="50" charset="-128"/>
              </a:endParaRPr>
            </a:p>
            <a:p>
              <a:pPr marL="180975" lvl="0" indent="-92075" defTabSz="963433" fontAlgn="auto">
                <a:spcBef>
                  <a:spcPts val="0"/>
                </a:spcBef>
                <a:spcAft>
                  <a:spcPts val="0"/>
                </a:spcAft>
                <a:defRPr/>
              </a:pPr>
              <a:r>
                <a:rPr lang="en-US" altLang="ja-JP" sz="1400" dirty="0">
                  <a:solidFill>
                    <a:prstClr val="black"/>
                  </a:solidFill>
                  <a:latin typeface="ＭＳ Ｐゴシック" panose="020B0600070205080204" pitchFamily="50" charset="-128"/>
                  <a:cs typeface="Meiryo UI" panose="020B0604030504040204" pitchFamily="50" charset="-128"/>
                </a:rPr>
                <a:t>※</a:t>
              </a:r>
              <a:r>
                <a:rPr lang="ja-JP" altLang="en-US" sz="1400" dirty="0">
                  <a:solidFill>
                    <a:prstClr val="black"/>
                  </a:solidFill>
                  <a:latin typeface="ＭＳ Ｐゴシック" panose="020B0600070205080204" pitchFamily="50" charset="-128"/>
                  <a:cs typeface="Meiryo UI" panose="020B0604030504040204" pitchFamily="50" charset="-128"/>
                </a:rPr>
                <a:t>　人材確保の業務の一環として、連携法人の社員（社会福祉事業を経営する者）が行う労働者の募集の委託について、一定の要件のもと、労働者の委託募集の特例を</a:t>
              </a:r>
              <a:r>
                <a:rPr lang="ja-JP" altLang="en-US" sz="1400" dirty="0" smtClean="0">
                  <a:solidFill>
                    <a:prstClr val="black"/>
                  </a:solidFill>
                  <a:latin typeface="ＭＳ Ｐゴシック" panose="020B0600070205080204" pitchFamily="50" charset="-128"/>
                  <a:cs typeface="Meiryo UI" panose="020B0604030504040204" pitchFamily="50" charset="-128"/>
                </a:rPr>
                <a:t>認める。</a:t>
              </a:r>
              <a:endParaRPr kumimoji="1" lang="en-US" altLang="ja-JP" sz="14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cs typeface="Meiryo UI" panose="020B0604030504040204" pitchFamily="50" charset="-128"/>
              </a:endParaRPr>
            </a:p>
            <a:p>
              <a:pPr marL="180975" marR="0" lvl="0" indent="-92075" algn="l" defTabSz="963433"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cs typeface="Meiryo UI" panose="020B0604030504040204" pitchFamily="50" charset="-128"/>
                </a:rPr>
                <a:t>※</a:t>
              </a:r>
              <a:r>
                <a:rPr kumimoji="1" lang="ja-JP" altLang="en-US"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eiryo UI" panose="020B0604030504040204" pitchFamily="50" charset="-128"/>
                </a:rPr>
                <a:t>　</a:t>
              </a:r>
              <a:r>
                <a:rPr kumimoji="1" lang="ja-JP" altLang="en-US" sz="14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cs typeface="Meiryo UI" panose="020B0604030504040204" pitchFamily="50" charset="-128"/>
                </a:rPr>
                <a:t>社会福祉連携推進法人は</a:t>
              </a:r>
              <a:r>
                <a:rPr kumimoji="1" lang="ja-JP" altLang="en-US"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eiryo UI" panose="020B0604030504040204" pitchFamily="50" charset="-128"/>
                </a:rPr>
                <a:t>、</a:t>
              </a:r>
              <a:r>
                <a:rPr kumimoji="1" lang="ja-JP" altLang="en-US" sz="14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cs typeface="Meiryo UI" panose="020B0604030504040204" pitchFamily="50" charset="-128"/>
                </a:rPr>
                <a:t>上記以外</a:t>
              </a:r>
              <a:r>
                <a:rPr kumimoji="1" lang="ja-JP" altLang="en-US"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eiryo UI" panose="020B0604030504040204" pitchFamily="50" charset="-128"/>
                </a:rPr>
                <a:t>の業務について</a:t>
              </a:r>
              <a:r>
                <a:rPr kumimoji="1" lang="ja-JP" altLang="en-US" sz="14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cs typeface="Meiryo UI" panose="020B0604030504040204" pitchFamily="50" charset="-128"/>
                </a:rPr>
                <a:t>、社会福祉連携</a:t>
              </a:r>
              <a:r>
                <a:rPr kumimoji="1" lang="ja-JP" altLang="en-US"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eiryo UI" panose="020B0604030504040204" pitchFamily="50" charset="-128"/>
                </a:rPr>
                <a:t>推進業務への支障を及ぼす恐れがない範囲で実施可能。社会福祉事業を行うことは不可</a:t>
              </a:r>
              <a:r>
                <a:rPr kumimoji="1" lang="ja-JP" altLang="en-US" sz="10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cs typeface="Meiryo UI" panose="020B0604030504040204" pitchFamily="50" charset="-128"/>
                </a:rPr>
                <a:t>。</a:t>
              </a:r>
              <a:endParaRPr lang="en-US" altLang="ja-JP" sz="1000" dirty="0">
                <a:solidFill>
                  <a:prstClr val="black"/>
                </a:solidFill>
                <a:latin typeface="ＭＳ Ｐゴシック" panose="020B0600070205080204" pitchFamily="50" charset="-128"/>
                <a:cs typeface="Meiryo UI" panose="020B0604030504040204" pitchFamily="50" charset="-128"/>
              </a:endParaRPr>
            </a:p>
          </p:txBody>
        </p:sp>
        <p:sp>
          <p:nvSpPr>
            <p:cNvPr id="54" name="正方形/長方形 53"/>
            <p:cNvSpPr/>
            <p:nvPr/>
          </p:nvSpPr>
          <p:spPr>
            <a:xfrm>
              <a:off x="5768056" y="2195663"/>
              <a:ext cx="2497312" cy="707727"/>
            </a:xfrm>
            <a:prstGeom prst="rect">
              <a:avLst/>
            </a:prstGeom>
            <a:solidFill>
              <a:schemeClr val="tx2">
                <a:lumMod val="20000"/>
                <a:lumOff val="8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87787" tIns="43900" rIns="87787" bIns="43900" rtlCol="0" anchor="ctr"/>
            <a:lstStyle/>
            <a:p>
              <a:pPr marL="0" marR="0" lvl="0" indent="0" algn="ctr" defTabSz="914334"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評議会</a:t>
              </a:r>
              <a:r>
                <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a:t>
              </a:r>
            </a:p>
            <a:p>
              <a:pPr marL="0" marR="0" lvl="0" indent="0" algn="ctr" defTabSz="914334"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（地域関係者（福祉サービスを受ける立場にある者、社会福祉に関する団体、地域福祉の実情を知る</a:t>
              </a:r>
              <a:r>
                <a:rPr kumimoji="1" lang="ja-JP" altLang="en-US" sz="10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専門家等</a:t>
              </a: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）の意見の集約）</a:t>
              </a:r>
              <a:endPar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p:txBody>
        </p:sp>
        <p:sp>
          <p:nvSpPr>
            <p:cNvPr id="23" name="正方形/長方形 22"/>
            <p:cNvSpPr/>
            <p:nvPr/>
          </p:nvSpPr>
          <p:spPr>
            <a:xfrm>
              <a:off x="9044274" y="2041432"/>
              <a:ext cx="583615" cy="3151764"/>
            </a:xfrm>
            <a:prstGeom prst="rect">
              <a:avLst/>
            </a:prstGeom>
            <a:noFill/>
            <a:ln w="2857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vert="eaVert" lIns="96498" tIns="48257" rIns="96498" bIns="48257" rtlCol="0" anchor="ctr"/>
            <a:lstStyle/>
            <a:p>
              <a:pPr defTabSz="965004">
                <a:defRPr/>
              </a:pPr>
              <a:r>
                <a:rPr lang="ja-JP" altLang="en-US" sz="1000" dirty="0" smtClean="0">
                  <a:solidFill>
                    <a:schemeClr val="tx1"/>
                  </a:solidFill>
                  <a:latin typeface="HGSｺﾞｼｯｸE" panose="020B0900000000000000" pitchFamily="50" charset="-128"/>
                  <a:ea typeface="HGSｺﾞｼｯｸE" panose="020B0900000000000000" pitchFamily="50" charset="-128"/>
                  <a:cs typeface="Meiryo UI" panose="020B0604030504040204" pitchFamily="50" charset="-128"/>
                </a:rPr>
                <a:t>所轄庁（都道府県</a:t>
              </a:r>
              <a:r>
                <a:rPr lang="ja-JP" altLang="en-US" sz="1000" dirty="0">
                  <a:solidFill>
                    <a:schemeClr val="tx1"/>
                  </a:solidFill>
                  <a:latin typeface="HGSｺﾞｼｯｸE" panose="020B0900000000000000" pitchFamily="50" charset="-128"/>
                  <a:ea typeface="HGSｺﾞｼｯｸE" panose="020B0900000000000000" pitchFamily="50" charset="-128"/>
                  <a:cs typeface="Meiryo UI" panose="020B0604030504040204" pitchFamily="50" charset="-128"/>
                </a:rPr>
                <a:t>知事、市長（区長）、指定都市の長、厚生労働大臣のいずれ</a:t>
              </a:r>
              <a:r>
                <a:rPr lang="ja-JP" altLang="en-US" sz="1000" dirty="0" smtClean="0">
                  <a:solidFill>
                    <a:schemeClr val="tx1"/>
                  </a:solidFill>
                  <a:latin typeface="HGSｺﾞｼｯｸE" panose="020B0900000000000000" pitchFamily="50" charset="-128"/>
                  <a:ea typeface="HGSｺﾞｼｯｸE" panose="020B0900000000000000" pitchFamily="50" charset="-128"/>
                  <a:cs typeface="Meiryo UI" panose="020B0604030504040204" pitchFamily="50" charset="-128"/>
                </a:rPr>
                <a:t>か）</a:t>
              </a:r>
              <a:endParaRPr lang="en-US" altLang="ja-JP" sz="1000" dirty="0">
                <a:solidFill>
                  <a:schemeClr val="tx1"/>
                </a:solidFill>
                <a:latin typeface="HGSｺﾞｼｯｸE" panose="020B0900000000000000" pitchFamily="50" charset="-128"/>
                <a:ea typeface="HGSｺﾞｼｯｸE" panose="020B0900000000000000" pitchFamily="50" charset="-128"/>
                <a:cs typeface="Meiryo UI" panose="020B0604030504040204" pitchFamily="50" charset="-128"/>
              </a:endParaRPr>
            </a:p>
            <a:p>
              <a:pPr defTabSz="965004">
                <a:defRPr/>
              </a:pPr>
              <a:r>
                <a:rPr lang="en-US" altLang="ja-JP" sz="900" dirty="0">
                  <a:solidFill>
                    <a:schemeClr val="tx1"/>
                  </a:solidFill>
                  <a:latin typeface="HGSｺﾞｼｯｸE" panose="020B0900000000000000" pitchFamily="50" charset="-128"/>
                  <a:ea typeface="HGSｺﾞｼｯｸE" panose="020B0900000000000000" pitchFamily="50" charset="-128"/>
                  <a:cs typeface="Meiryo UI" panose="020B0604030504040204" pitchFamily="50" charset="-128"/>
                </a:rPr>
                <a:t>※</a:t>
              </a:r>
              <a:r>
                <a:rPr lang="ja-JP" altLang="en-US" sz="900" dirty="0">
                  <a:solidFill>
                    <a:schemeClr val="tx1"/>
                  </a:solidFill>
                  <a:latin typeface="HGSｺﾞｼｯｸE" panose="020B0900000000000000" pitchFamily="50" charset="-128"/>
                  <a:ea typeface="HGSｺﾞｼｯｸE" panose="020B0900000000000000" pitchFamily="50" charset="-128"/>
                  <a:cs typeface="Meiryo UI" panose="020B0604030504040204" pitchFamily="50" charset="-128"/>
                </a:rPr>
                <a:t>　社会福祉法人と同様。事業区域等により</a:t>
              </a:r>
              <a:r>
                <a:rPr lang="ja-JP" altLang="en-US" sz="900" dirty="0" smtClean="0">
                  <a:solidFill>
                    <a:schemeClr val="tx1"/>
                  </a:solidFill>
                  <a:latin typeface="HGSｺﾞｼｯｸE" panose="020B0900000000000000" pitchFamily="50" charset="-128"/>
                  <a:ea typeface="HGSｺﾞｼｯｸE" panose="020B0900000000000000" pitchFamily="50" charset="-128"/>
                  <a:cs typeface="Meiryo UI" panose="020B0604030504040204" pitchFamily="50" charset="-128"/>
                </a:rPr>
                <a:t>決定。</a:t>
              </a:r>
              <a:endParaRPr lang="ja-JP" altLang="en-US" sz="900" dirty="0">
                <a:solidFill>
                  <a:schemeClr val="tx1"/>
                </a:solidFill>
                <a:latin typeface="HGSｺﾞｼｯｸE" panose="020B0900000000000000" pitchFamily="50" charset="-128"/>
                <a:ea typeface="HGSｺﾞｼｯｸE" panose="020B0900000000000000" pitchFamily="50" charset="-128"/>
                <a:cs typeface="Meiryo UI" panose="020B0604030504040204" pitchFamily="50" charset="-128"/>
              </a:endParaRPr>
            </a:p>
          </p:txBody>
        </p:sp>
        <p:sp>
          <p:nvSpPr>
            <p:cNvPr id="20" name="正方形/長方形 19"/>
            <p:cNvSpPr/>
            <p:nvPr/>
          </p:nvSpPr>
          <p:spPr>
            <a:xfrm>
              <a:off x="440575" y="1803048"/>
              <a:ext cx="4464496" cy="249659"/>
            </a:xfrm>
            <a:prstGeom prst="rect">
              <a:avLst/>
            </a:prstGeom>
            <a:solidFill>
              <a:schemeClr val="accent1"/>
            </a:solidFill>
            <a:ln w="19050" cmpd="sng">
              <a:noFill/>
              <a:prstDash val="solid"/>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72000" tIns="72000" rIns="72000" bIns="72000" numCol="1" spcCol="0" rtlCol="0" fromWordArt="0" anchor="ctr" anchorCtr="0" forceAA="0" compatLnSpc="1">
              <a:prstTxWarp prst="textNoShape">
                <a:avLst/>
              </a:prstTxWarp>
              <a:noAutofit/>
            </a:bodyPr>
            <a:lstStyle>
              <a:defPPr>
                <a:defRPr lang="ja-JP"/>
              </a:defPPr>
              <a:lvl1pPr algn="l" rtl="0" fontAlgn="base">
                <a:spcBef>
                  <a:spcPct val="0"/>
                </a:spcBef>
                <a:spcAft>
                  <a:spcPct val="0"/>
                </a:spcAft>
                <a:defRPr kumimoji="1" kern="1200">
                  <a:solidFill>
                    <a:schemeClr val="lt1"/>
                  </a:solidFill>
                  <a:latin typeface="+mn-lt"/>
                  <a:ea typeface="+mn-ea"/>
                  <a:cs typeface="+mn-cs"/>
                </a:defRPr>
              </a:lvl1pPr>
              <a:lvl2pPr marL="455232" indent="1588" algn="l" rtl="0" fontAlgn="base">
                <a:spcBef>
                  <a:spcPct val="0"/>
                </a:spcBef>
                <a:spcAft>
                  <a:spcPct val="0"/>
                </a:spcAft>
                <a:defRPr kumimoji="1" kern="1200">
                  <a:solidFill>
                    <a:schemeClr val="lt1"/>
                  </a:solidFill>
                  <a:latin typeface="+mn-lt"/>
                  <a:ea typeface="+mn-ea"/>
                  <a:cs typeface="+mn-cs"/>
                </a:defRPr>
              </a:lvl2pPr>
              <a:lvl3pPr marL="912050" indent="1588" algn="l" rtl="0" fontAlgn="base">
                <a:spcBef>
                  <a:spcPct val="0"/>
                </a:spcBef>
                <a:spcAft>
                  <a:spcPct val="0"/>
                </a:spcAft>
                <a:defRPr kumimoji="1" kern="1200">
                  <a:solidFill>
                    <a:schemeClr val="lt1"/>
                  </a:solidFill>
                  <a:latin typeface="+mn-lt"/>
                  <a:ea typeface="+mn-ea"/>
                  <a:cs typeface="+mn-cs"/>
                </a:defRPr>
              </a:lvl3pPr>
              <a:lvl4pPr marL="1368869" indent="1588" algn="l" rtl="0" fontAlgn="base">
                <a:spcBef>
                  <a:spcPct val="0"/>
                </a:spcBef>
                <a:spcAft>
                  <a:spcPct val="0"/>
                </a:spcAft>
                <a:defRPr kumimoji="1" kern="1200">
                  <a:solidFill>
                    <a:schemeClr val="lt1"/>
                  </a:solidFill>
                  <a:latin typeface="+mn-lt"/>
                  <a:ea typeface="+mn-ea"/>
                  <a:cs typeface="+mn-cs"/>
                </a:defRPr>
              </a:lvl4pPr>
              <a:lvl5pPr marL="1825685" indent="1588" algn="l" rtl="0" fontAlgn="base">
                <a:spcBef>
                  <a:spcPct val="0"/>
                </a:spcBef>
                <a:spcAft>
                  <a:spcPct val="0"/>
                </a:spcAft>
                <a:defRPr kumimoji="1" kern="1200">
                  <a:solidFill>
                    <a:schemeClr val="lt1"/>
                  </a:solidFill>
                  <a:latin typeface="+mn-lt"/>
                  <a:ea typeface="+mn-ea"/>
                  <a:cs typeface="+mn-cs"/>
                </a:defRPr>
              </a:lvl5pPr>
              <a:lvl6pPr marL="2284087" algn="l" defTabSz="913637" rtl="0" eaLnBrk="1" latinLnBrk="0" hangingPunct="1">
                <a:defRPr kumimoji="1" kern="1200">
                  <a:solidFill>
                    <a:schemeClr val="lt1"/>
                  </a:solidFill>
                  <a:latin typeface="+mn-lt"/>
                  <a:ea typeface="+mn-ea"/>
                  <a:cs typeface="+mn-cs"/>
                </a:defRPr>
              </a:lvl6pPr>
              <a:lvl7pPr marL="2740905" algn="l" defTabSz="913637" rtl="0" eaLnBrk="1" latinLnBrk="0" hangingPunct="1">
                <a:defRPr kumimoji="1" kern="1200">
                  <a:solidFill>
                    <a:schemeClr val="lt1"/>
                  </a:solidFill>
                  <a:latin typeface="+mn-lt"/>
                  <a:ea typeface="+mn-ea"/>
                  <a:cs typeface="+mn-cs"/>
                </a:defRPr>
              </a:lvl7pPr>
              <a:lvl8pPr marL="3197722" algn="l" defTabSz="913637" rtl="0" eaLnBrk="1" latinLnBrk="0" hangingPunct="1">
                <a:defRPr kumimoji="1" kern="1200">
                  <a:solidFill>
                    <a:schemeClr val="lt1"/>
                  </a:solidFill>
                  <a:latin typeface="+mn-lt"/>
                  <a:ea typeface="+mn-ea"/>
                  <a:cs typeface="+mn-cs"/>
                </a:defRPr>
              </a:lvl8pPr>
              <a:lvl9pPr marL="3654540" algn="l" defTabSz="913637" rtl="0" eaLnBrk="1" latinLnBrk="0" hangingPunct="1">
                <a:defRPr kumimoji="1" kern="1200">
                  <a:solidFill>
                    <a:schemeClr val="lt1"/>
                  </a:solidFill>
                  <a:latin typeface="+mn-lt"/>
                  <a:ea typeface="+mn-ea"/>
                  <a:cs typeface="+mn-cs"/>
                </a:defRPr>
              </a:lvl9pPr>
            </a:lstStyle>
            <a:p>
              <a:pPr lvl="0" algn="ctr" defTabSz="963433" fontAlgn="auto">
                <a:spcBef>
                  <a:spcPts val="100"/>
                </a:spcBef>
                <a:spcAft>
                  <a:spcPts val="0"/>
                </a:spcAft>
                <a:defRPr/>
              </a:pPr>
              <a:r>
                <a:rPr lang="ja-JP" altLang="en-US" sz="1500" dirty="0" smtClean="0">
                  <a:solidFill>
                    <a:schemeClr val="bg1"/>
                  </a:solidFill>
                  <a:latin typeface="ＭＳ Ｐゴシック" panose="020B0600070205080204" pitchFamily="50" charset="-128"/>
                  <a:cs typeface="Meiryo UI" panose="020B0604030504040204" pitchFamily="50" charset="-128"/>
                </a:rPr>
                <a:t>社会</a:t>
              </a:r>
              <a:r>
                <a:rPr lang="ja-JP" altLang="en-US" sz="1500" dirty="0">
                  <a:solidFill>
                    <a:schemeClr val="bg1"/>
                  </a:solidFill>
                  <a:latin typeface="ＭＳ Ｐゴシック" panose="020B0600070205080204" pitchFamily="50" charset="-128"/>
                  <a:cs typeface="Meiryo UI" panose="020B0604030504040204" pitchFamily="50" charset="-128"/>
                </a:rPr>
                <a:t>福祉連携推進法人（一般社団法人を認定）</a:t>
              </a:r>
            </a:p>
          </p:txBody>
        </p:sp>
      </p:grpSp>
      <p:sp>
        <p:nvSpPr>
          <p:cNvPr id="3" name="正方形/長方形 2"/>
          <p:cNvSpPr/>
          <p:nvPr/>
        </p:nvSpPr>
        <p:spPr>
          <a:xfrm>
            <a:off x="2025733" y="1845632"/>
            <a:ext cx="7697725" cy="307777"/>
          </a:xfrm>
          <a:prstGeom prst="rect">
            <a:avLst/>
          </a:prstGeom>
        </p:spPr>
        <p:txBody>
          <a:bodyPr wrap="square">
            <a:spAutoFit/>
          </a:bodyPr>
          <a:lstStyle/>
          <a:p>
            <a:pPr marL="180975" indent="-180975"/>
            <a:r>
              <a:rPr lang="ja-JP" altLang="en-US" sz="1400" dirty="0" smtClean="0">
                <a:latin typeface="+mn-ea"/>
              </a:rPr>
              <a:t>（→　社会</a:t>
            </a:r>
            <a:r>
              <a:rPr lang="ja-JP" altLang="en-US" sz="1400" dirty="0">
                <a:latin typeface="+mn-ea"/>
              </a:rPr>
              <a:t>福祉法人等が、法人の自主的な判断のもと、円滑に連携 ・協働しやすい環境整備を図る</a:t>
            </a:r>
            <a:r>
              <a:rPr lang="ja-JP" altLang="en-US" sz="1400" dirty="0" smtClean="0">
                <a:latin typeface="+mn-ea"/>
              </a:rPr>
              <a:t>。）</a:t>
            </a:r>
            <a:endParaRPr lang="ja-JP" altLang="en-US" sz="1400" dirty="0">
              <a:latin typeface="+mn-ea"/>
            </a:endParaRPr>
          </a:p>
        </p:txBody>
      </p:sp>
    </p:spTree>
    <p:extLst>
      <p:ext uri="{BB962C8B-B14F-4D97-AF65-F5344CB8AC3E}">
        <p14:creationId xmlns:p14="http://schemas.microsoft.com/office/powerpoint/2010/main" val="4284062261"/>
      </p:ext>
    </p:extLst>
  </p:cSld>
  <p:clrMapOvr>
    <a:masterClrMapping/>
  </p:clrMapOvr>
  <p:timing>
    <p:tnLst>
      <p:par>
        <p:cTn id="1" dur="indefinite" restart="never" nodeType="tmRoot"/>
      </p:par>
    </p:tnLst>
  </p:timing>
</p:sld>
</file>

<file path=ppt/theme/theme1.xml><?xml version="1.0" encoding="utf-8"?>
<a:theme xmlns:a="http://schemas.openxmlformats.org/drawingml/2006/main" name="デザインの設定">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0.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デザインの設定">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riess">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1_Triess">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2_デザインの設定">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3_デザインの設定">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7.xml><?xml version="1.0" encoding="utf-8"?>
<a:theme xmlns:a="http://schemas.openxmlformats.org/drawingml/2006/main" name="4_デザインの設定">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8.xml><?xml version="1.0" encoding="utf-8"?>
<a:theme xmlns:a="http://schemas.openxmlformats.org/drawingml/2006/main" name="5_デザインの設定">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9.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20660</TotalTime>
  <Words>744</Words>
  <Application>Microsoft Office PowerPoint</Application>
  <PresentationFormat>A4 210 x 297 mm</PresentationFormat>
  <Paragraphs>178</Paragraphs>
  <Slides>6</Slides>
  <Notes>2</Notes>
  <HiddenSlides>0</HiddenSlides>
  <MMClips>0</MMClips>
  <ScaleCrop>false</ScaleCrop>
  <HeadingPairs>
    <vt:vector size="8" baseType="variant">
      <vt:variant>
        <vt:lpstr>使用されているフォント</vt:lpstr>
      </vt:variant>
      <vt:variant>
        <vt:i4>10</vt:i4>
      </vt:variant>
      <vt:variant>
        <vt:lpstr>テーマ</vt:lpstr>
      </vt:variant>
      <vt:variant>
        <vt:i4>8</vt:i4>
      </vt:variant>
      <vt:variant>
        <vt:lpstr>埋め込まれた OLE サーバー</vt:lpstr>
      </vt:variant>
      <vt:variant>
        <vt:i4>1</vt:i4>
      </vt:variant>
      <vt:variant>
        <vt:lpstr>スライド タイトル</vt:lpstr>
      </vt:variant>
      <vt:variant>
        <vt:i4>6</vt:i4>
      </vt:variant>
    </vt:vector>
  </HeadingPairs>
  <TitlesOfParts>
    <vt:vector size="25" baseType="lpstr">
      <vt:lpstr>ＤＦ特太ゴシック体</vt:lpstr>
      <vt:lpstr>HGPｺﾞｼｯｸE</vt:lpstr>
      <vt:lpstr>HGSｺﾞｼｯｸE</vt:lpstr>
      <vt:lpstr>Meiryo UI</vt:lpstr>
      <vt:lpstr>ＭＳ Ｐゴシック</vt:lpstr>
      <vt:lpstr>ＭＳ Ｐ明朝</vt:lpstr>
      <vt:lpstr>メイリオ</vt:lpstr>
      <vt:lpstr>游ゴシック</vt:lpstr>
      <vt:lpstr>Arial</vt:lpstr>
      <vt:lpstr>Calibri</vt:lpstr>
      <vt:lpstr>デザインの設定</vt:lpstr>
      <vt:lpstr>1_デザインの設定</vt:lpstr>
      <vt:lpstr>Triess</vt:lpstr>
      <vt:lpstr>1_Triess</vt:lpstr>
      <vt:lpstr>2_デザインの設定</vt:lpstr>
      <vt:lpstr>3_デザインの設定</vt:lpstr>
      <vt:lpstr>4_デザインの設定</vt:lpstr>
      <vt:lpstr>5_デザインの設定</vt:lpstr>
      <vt:lpstr>ワークシート</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障害者自立支援法等の一部を改正する法律案の概要</dc:title>
  <dc:creator>清水 敦(shimizu-atsushisa)</dc:creator>
  <cp:lastModifiedBy>大浦 流星(ooura-ruishi)</cp:lastModifiedBy>
  <cp:revision>1606</cp:revision>
  <cp:lastPrinted>2020-03-05T05:16:10Z</cp:lastPrinted>
  <dcterms:created xsi:type="dcterms:W3CDTF">2009-02-17T02:03:39Z</dcterms:created>
  <dcterms:modified xsi:type="dcterms:W3CDTF">2020-03-05T05:45:06Z</dcterms:modified>
</cp:coreProperties>
</file>